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
  </p:notesMasterIdLst>
  <p:sldIdLst>
    <p:sldId id="257" r:id="rId2"/>
  </p:sldIdLst>
  <p:sldSz cx="30275213" cy="42803763"/>
  <p:notesSz cx="20566063" cy="294592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1F73"/>
    <a:srgbClr val="3A58E7"/>
    <a:srgbClr val="36449C"/>
    <a:srgbClr val="3E61FE"/>
    <a:srgbClr val="3753D7"/>
    <a:srgbClr val="99CCFF"/>
    <a:srgbClr val="EAF2FA"/>
    <a:srgbClr val="DAE9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19" autoAdjust="0"/>
    <p:restoredTop sz="95607" autoAdjust="0"/>
  </p:normalViewPr>
  <p:slideViewPr>
    <p:cSldViewPr snapToGrid="0">
      <p:cViewPr>
        <p:scale>
          <a:sx n="30" d="100"/>
          <a:sy n="30" d="100"/>
        </p:scale>
        <p:origin x="594" y="-4836"/>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STH prevalence</c:v>
                </c:pt>
              </c:strCache>
            </c:strRef>
          </c:tx>
          <c:spPr>
            <a:ln w="28575" cap="rnd">
              <a:solidFill>
                <a:srgbClr val="FF0000"/>
              </a:solidFill>
              <a:round/>
            </a:ln>
            <a:effectLst/>
          </c:spPr>
          <c:marker>
            <c:symbol val="none"/>
          </c:marker>
          <c:dLbls>
            <c:dLbl>
              <c:idx val="0"/>
              <c:layout>
                <c:manualLayout>
                  <c:x val="-5.3240740740740762E-2"/>
                  <c:y val="-1.5873015873015872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955D-4EAD-A7CD-1886BC6C8859}"/>
                </c:ext>
              </c:extLst>
            </c:dLbl>
            <c:spPr>
              <a:noFill/>
              <a:ln>
                <a:noFill/>
              </a:ln>
              <a:effectLst/>
            </c:spPr>
            <c:txPr>
              <a:bodyPr rot="0" spcFirstLastPara="1" vertOverflow="ellipsis" vert="horz" wrap="square" anchor="ctr" anchorCtr="1"/>
              <a:lstStyle/>
              <a:p>
                <a:pPr>
                  <a:defRPr sz="35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2"/>
                <c:pt idx="0">
                  <c:v>Baseline (2021)</c:v>
                </c:pt>
                <c:pt idx="1">
                  <c:v>Mid term 2024)</c:v>
                </c:pt>
              </c:strCache>
            </c:strRef>
          </c:cat>
          <c:val>
            <c:numRef>
              <c:f>Sheet1!$B$2:$B$5</c:f>
              <c:numCache>
                <c:formatCode>General</c:formatCode>
                <c:ptCount val="4"/>
                <c:pt idx="0">
                  <c:v>31.3</c:v>
                </c:pt>
                <c:pt idx="1">
                  <c:v>18.2</c:v>
                </c:pt>
              </c:numCache>
            </c:numRef>
          </c:val>
          <c:smooth val="0"/>
          <c:extLst>
            <c:ext xmlns:c16="http://schemas.microsoft.com/office/drawing/2014/chart" uri="{C3380CC4-5D6E-409C-BE32-E72D297353CC}">
              <c16:uniqueId val="{00000001-955D-4EAD-A7CD-1886BC6C8859}"/>
            </c:ext>
          </c:extLst>
        </c:ser>
        <c:ser>
          <c:idx val="1"/>
          <c:order val="1"/>
          <c:tx>
            <c:strRef>
              <c:f>Sheet1!$C$1</c:f>
              <c:strCache>
                <c:ptCount val="1"/>
                <c:pt idx="0">
                  <c:v>Latrine coverage</c:v>
                </c:pt>
              </c:strCache>
            </c:strRef>
          </c:tx>
          <c:spPr>
            <a:ln w="28575" cap="rnd">
              <a:solidFill>
                <a:srgbClr val="0070C0"/>
              </a:solidFill>
              <a:round/>
            </a:ln>
            <a:effectLst/>
          </c:spPr>
          <c:marker>
            <c:symbol val="none"/>
          </c:marker>
          <c:dLbls>
            <c:dLbl>
              <c:idx val="0"/>
              <c:layout>
                <c:manualLayout>
                  <c:x val="-2.5462962962963007E-2"/>
                  <c:y val="1.9841269841269767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955D-4EAD-A7CD-1886BC6C8859}"/>
                </c:ext>
              </c:extLst>
            </c:dLbl>
            <c:dLbl>
              <c:idx val="1"/>
              <c:layout>
                <c:manualLayout>
                  <c:x val="0"/>
                  <c:y val="1.5873015873015837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955D-4EAD-A7CD-1886BC6C8859}"/>
                </c:ext>
              </c:extLst>
            </c:dLbl>
            <c:spPr>
              <a:noFill/>
              <a:ln>
                <a:noFill/>
              </a:ln>
              <a:effectLst/>
            </c:spPr>
            <c:txPr>
              <a:bodyPr rot="0" spcFirstLastPara="1" vertOverflow="ellipsis" vert="horz" wrap="square" anchor="ctr" anchorCtr="1"/>
              <a:lstStyle/>
              <a:p>
                <a:pPr>
                  <a:defRPr sz="35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2"/>
                <c:pt idx="0">
                  <c:v>Baseline (2021)</c:v>
                </c:pt>
                <c:pt idx="1">
                  <c:v>Mid term 2024)</c:v>
                </c:pt>
              </c:strCache>
            </c:strRef>
          </c:cat>
          <c:val>
            <c:numRef>
              <c:f>Sheet1!$C$2:$C$5</c:f>
              <c:numCache>
                <c:formatCode>General</c:formatCode>
                <c:ptCount val="4"/>
                <c:pt idx="0">
                  <c:v>55</c:v>
                </c:pt>
                <c:pt idx="1">
                  <c:v>87.5</c:v>
                </c:pt>
              </c:numCache>
            </c:numRef>
          </c:val>
          <c:smooth val="0"/>
          <c:extLst>
            <c:ext xmlns:c16="http://schemas.microsoft.com/office/drawing/2014/chart" uri="{C3380CC4-5D6E-409C-BE32-E72D297353CC}">
              <c16:uniqueId val="{00000004-955D-4EAD-A7CD-1886BC6C8859}"/>
            </c:ext>
          </c:extLst>
        </c:ser>
        <c:ser>
          <c:idx val="2"/>
          <c:order val="2"/>
          <c:tx>
            <c:strRef>
              <c:f>Sheet1!$D$1</c:f>
              <c:strCache>
                <c:ptCount val="1"/>
                <c:pt idx="0">
                  <c:v>Protected water sources</c:v>
                </c:pt>
              </c:strCache>
            </c:strRef>
          </c:tx>
          <c:spPr>
            <a:ln w="28575" cap="rnd">
              <a:solidFill>
                <a:schemeClr val="accent3"/>
              </a:solidFill>
              <a:round/>
            </a:ln>
            <a:effectLst/>
          </c:spPr>
          <c:marker>
            <c:symbol val="none"/>
          </c:marker>
          <c:dLbls>
            <c:dLbl>
              <c:idx val="0"/>
              <c:layout>
                <c:manualLayout>
                  <c:x val="-4.3981481481481503E-2"/>
                  <c:y val="-7.9365079365079725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955D-4EAD-A7CD-1886BC6C8859}"/>
                </c:ext>
              </c:extLst>
            </c:dLbl>
            <c:dLbl>
              <c:idx val="1"/>
              <c:layout>
                <c:manualLayout>
                  <c:x val="0"/>
                  <c:y val="3.637524116577141E-17"/>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955D-4EAD-A7CD-1886BC6C8859}"/>
                </c:ext>
              </c:extLst>
            </c:dLbl>
            <c:spPr>
              <a:noFill/>
              <a:ln>
                <a:noFill/>
              </a:ln>
              <a:effectLst/>
            </c:spPr>
            <c:txPr>
              <a:bodyPr rot="0" spcFirstLastPara="1" vertOverflow="ellipsis" vert="horz" wrap="square" anchor="ctr" anchorCtr="1"/>
              <a:lstStyle/>
              <a:p>
                <a:pPr>
                  <a:defRPr sz="35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2"/>
                <c:pt idx="0">
                  <c:v>Baseline (2021)</c:v>
                </c:pt>
                <c:pt idx="1">
                  <c:v>Mid term 2024)</c:v>
                </c:pt>
              </c:strCache>
            </c:strRef>
          </c:cat>
          <c:val>
            <c:numRef>
              <c:f>Sheet1!$D$2:$D$5</c:f>
              <c:numCache>
                <c:formatCode>General</c:formatCode>
                <c:ptCount val="4"/>
                <c:pt idx="0">
                  <c:v>83.1</c:v>
                </c:pt>
                <c:pt idx="1">
                  <c:v>90</c:v>
                </c:pt>
              </c:numCache>
            </c:numRef>
          </c:val>
          <c:smooth val="0"/>
          <c:extLst>
            <c:ext xmlns:c16="http://schemas.microsoft.com/office/drawing/2014/chart" uri="{C3380CC4-5D6E-409C-BE32-E72D297353CC}">
              <c16:uniqueId val="{00000007-955D-4EAD-A7CD-1886BC6C8859}"/>
            </c:ext>
          </c:extLst>
        </c:ser>
        <c:ser>
          <c:idx val="3"/>
          <c:order val="3"/>
          <c:tx>
            <c:strRef>
              <c:f>Sheet1!$E$1</c:f>
              <c:strCache>
                <c:ptCount val="1"/>
                <c:pt idx="0">
                  <c:v>Functional Handwashing facilities</c:v>
                </c:pt>
              </c:strCache>
            </c:strRef>
          </c:tx>
          <c:spPr>
            <a:ln w="28575" cap="rnd">
              <a:solidFill>
                <a:schemeClr val="accent4"/>
              </a:solidFill>
              <a:round/>
            </a:ln>
            <a:effectLst/>
          </c:spPr>
          <c:marker>
            <c:symbol val="none"/>
          </c:marker>
          <c:dLbls>
            <c:dLbl>
              <c:idx val="0"/>
              <c:layout>
                <c:manualLayout>
                  <c:x val="-3.7037037037037056E-2"/>
                  <c:y val="-7.9365079365079361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955D-4EAD-A7CD-1886BC6C8859}"/>
                </c:ext>
              </c:extLst>
            </c:dLbl>
            <c:spPr>
              <a:noFill/>
              <a:ln>
                <a:noFill/>
              </a:ln>
              <a:effectLst/>
            </c:spPr>
            <c:txPr>
              <a:bodyPr rot="0" spcFirstLastPara="1" vertOverflow="ellipsis" vert="horz" wrap="square" anchor="ctr" anchorCtr="1"/>
              <a:lstStyle/>
              <a:p>
                <a:pPr>
                  <a:defRPr sz="35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2"/>
                <c:pt idx="0">
                  <c:v>Baseline (2021)</c:v>
                </c:pt>
                <c:pt idx="1">
                  <c:v>Mid term 2024)</c:v>
                </c:pt>
              </c:strCache>
            </c:strRef>
          </c:cat>
          <c:val>
            <c:numRef>
              <c:f>Sheet1!$E$2:$E$5</c:f>
              <c:numCache>
                <c:formatCode>General</c:formatCode>
                <c:ptCount val="4"/>
                <c:pt idx="0">
                  <c:v>61</c:v>
                </c:pt>
                <c:pt idx="1">
                  <c:v>97.3</c:v>
                </c:pt>
              </c:numCache>
            </c:numRef>
          </c:val>
          <c:smooth val="0"/>
          <c:extLst>
            <c:ext xmlns:c16="http://schemas.microsoft.com/office/drawing/2014/chart" uri="{C3380CC4-5D6E-409C-BE32-E72D297353CC}">
              <c16:uniqueId val="{00000009-955D-4EAD-A7CD-1886BC6C8859}"/>
            </c:ext>
          </c:extLst>
        </c:ser>
        <c:ser>
          <c:idx val="4"/>
          <c:order val="4"/>
          <c:tx>
            <c:strRef>
              <c:f>Sheet1!$F$1</c:f>
              <c:strCache>
                <c:ptCount val="1"/>
                <c:pt idx="0">
                  <c:v>Knowledge on STH </c:v>
                </c:pt>
              </c:strCache>
            </c:strRef>
          </c:tx>
          <c:spPr>
            <a:ln w="28575" cap="rnd">
              <a:solidFill>
                <a:schemeClr val="accent5"/>
              </a:solidFill>
              <a:round/>
            </a:ln>
            <a:effectLst/>
          </c:spPr>
          <c:marker>
            <c:symbol val="none"/>
          </c:marker>
          <c:dLbls>
            <c:dLbl>
              <c:idx val="0"/>
              <c:layout>
                <c:manualLayout>
                  <c:x val="-3.0092592592592615E-2"/>
                  <c:y val="3.1746031746031675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955D-4EAD-A7CD-1886BC6C8859}"/>
                </c:ext>
              </c:extLst>
            </c:dLbl>
            <c:spPr>
              <a:noFill/>
              <a:ln>
                <a:noFill/>
              </a:ln>
              <a:effectLst/>
            </c:spPr>
            <c:txPr>
              <a:bodyPr rot="0" spcFirstLastPara="1" vertOverflow="ellipsis" vert="horz" wrap="square" anchor="ctr" anchorCtr="1"/>
              <a:lstStyle/>
              <a:p>
                <a:pPr>
                  <a:defRPr sz="35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2"/>
                <c:pt idx="0">
                  <c:v>Baseline (2021)</c:v>
                </c:pt>
                <c:pt idx="1">
                  <c:v>Mid term 2024)</c:v>
                </c:pt>
              </c:strCache>
            </c:strRef>
          </c:cat>
          <c:val>
            <c:numRef>
              <c:f>Sheet1!$F$2:$F$5</c:f>
              <c:numCache>
                <c:formatCode>General</c:formatCode>
                <c:ptCount val="4"/>
                <c:pt idx="0">
                  <c:v>26</c:v>
                </c:pt>
                <c:pt idx="1">
                  <c:v>72</c:v>
                </c:pt>
              </c:numCache>
            </c:numRef>
          </c:val>
          <c:smooth val="0"/>
          <c:extLst>
            <c:ext xmlns:c16="http://schemas.microsoft.com/office/drawing/2014/chart" uri="{C3380CC4-5D6E-409C-BE32-E72D297353CC}">
              <c16:uniqueId val="{0000000B-955D-4EAD-A7CD-1886BC6C8859}"/>
            </c:ext>
          </c:extLst>
        </c:ser>
        <c:dLbls>
          <c:showLegendKey val="0"/>
          <c:showVal val="0"/>
          <c:showCatName val="0"/>
          <c:showSerName val="0"/>
          <c:showPercent val="0"/>
          <c:showBubbleSize val="0"/>
        </c:dLbls>
        <c:smooth val="0"/>
        <c:axId val="256568624"/>
        <c:axId val="256565016"/>
      </c:lineChart>
      <c:catAx>
        <c:axId val="256568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3500" b="0" i="0" u="none" strike="noStrike" kern="1200" baseline="0">
                <a:solidFill>
                  <a:schemeClr val="tx1">
                    <a:lumMod val="65000"/>
                    <a:lumOff val="35000"/>
                  </a:schemeClr>
                </a:solidFill>
                <a:latin typeface="+mn-lt"/>
                <a:ea typeface="+mn-ea"/>
                <a:cs typeface="+mn-cs"/>
              </a:defRPr>
            </a:pPr>
            <a:endParaRPr lang="en-US"/>
          </a:p>
        </c:txPr>
        <c:crossAx val="256565016"/>
        <c:crosses val="autoZero"/>
        <c:auto val="1"/>
        <c:lblAlgn val="ctr"/>
        <c:lblOffset val="100"/>
        <c:noMultiLvlLbl val="0"/>
      </c:catAx>
      <c:valAx>
        <c:axId val="256565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3500" b="0" i="0" u="none" strike="noStrike" kern="1200" baseline="0">
                <a:solidFill>
                  <a:schemeClr val="tx1">
                    <a:lumMod val="65000"/>
                    <a:lumOff val="35000"/>
                  </a:schemeClr>
                </a:solidFill>
                <a:latin typeface="+mn-lt"/>
                <a:ea typeface="+mn-ea"/>
                <a:cs typeface="+mn-cs"/>
              </a:defRPr>
            </a:pPr>
            <a:endParaRPr lang="en-US"/>
          </a:p>
        </c:txPr>
        <c:crossAx val="25656862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35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35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8914202" cy="1474612"/>
          </a:xfrm>
          <a:prstGeom prst="rect">
            <a:avLst/>
          </a:prstGeom>
        </p:spPr>
        <p:txBody>
          <a:bodyPr vert="horz" lIns="273485" tIns="136744" rIns="273485" bIns="136744" rtlCol="0"/>
          <a:lstStyle>
            <a:lvl1pPr algn="l">
              <a:defRPr sz="3600"/>
            </a:lvl1pPr>
          </a:lstStyle>
          <a:p>
            <a:endParaRPr lang="en-GB" dirty="0"/>
          </a:p>
        </p:txBody>
      </p:sp>
      <p:sp>
        <p:nvSpPr>
          <p:cNvPr id="3" name="Date Placeholder 2"/>
          <p:cNvSpPr>
            <a:spLocks noGrp="1"/>
          </p:cNvSpPr>
          <p:nvPr>
            <p:ph type="dt" idx="1"/>
          </p:nvPr>
        </p:nvSpPr>
        <p:spPr>
          <a:xfrm>
            <a:off x="11647063" y="0"/>
            <a:ext cx="8914202" cy="1474612"/>
          </a:xfrm>
          <a:prstGeom prst="rect">
            <a:avLst/>
          </a:prstGeom>
        </p:spPr>
        <p:txBody>
          <a:bodyPr vert="horz" lIns="273485" tIns="136744" rIns="273485" bIns="136744" rtlCol="0"/>
          <a:lstStyle>
            <a:lvl1pPr algn="r">
              <a:defRPr sz="3600"/>
            </a:lvl1pPr>
          </a:lstStyle>
          <a:p>
            <a:fld id="{3BDD9513-D106-4284-B12A-A1F2272E16C2}" type="datetimeFigureOut">
              <a:rPr lang="en-GB" smtClean="0"/>
              <a:t>01/05/2026</a:t>
            </a:fld>
            <a:endParaRPr lang="en-GB" dirty="0"/>
          </a:p>
        </p:txBody>
      </p:sp>
      <p:sp>
        <p:nvSpPr>
          <p:cNvPr id="4" name="Slide Image Placeholder 3"/>
          <p:cNvSpPr>
            <a:spLocks noGrp="1" noRot="1" noChangeAspect="1"/>
          </p:cNvSpPr>
          <p:nvPr>
            <p:ph type="sldImg" idx="2"/>
          </p:nvPr>
        </p:nvSpPr>
        <p:spPr>
          <a:xfrm>
            <a:off x="6767513" y="3684588"/>
            <a:ext cx="7031037" cy="9940925"/>
          </a:xfrm>
          <a:prstGeom prst="rect">
            <a:avLst/>
          </a:prstGeom>
          <a:noFill/>
          <a:ln w="12700">
            <a:solidFill>
              <a:prstClr val="black"/>
            </a:solidFill>
          </a:ln>
        </p:spPr>
        <p:txBody>
          <a:bodyPr vert="horz" lIns="273485" tIns="136744" rIns="273485" bIns="136744" rtlCol="0" anchor="ctr"/>
          <a:lstStyle/>
          <a:p>
            <a:endParaRPr lang="en-GB" dirty="0"/>
          </a:p>
        </p:txBody>
      </p:sp>
      <p:sp>
        <p:nvSpPr>
          <p:cNvPr id="5" name="Notes Placeholder 4"/>
          <p:cNvSpPr>
            <a:spLocks noGrp="1"/>
          </p:cNvSpPr>
          <p:nvPr>
            <p:ph type="body" sz="quarter" idx="3"/>
          </p:nvPr>
        </p:nvSpPr>
        <p:spPr>
          <a:xfrm>
            <a:off x="2055650" y="14176056"/>
            <a:ext cx="16454772" cy="11599015"/>
          </a:xfrm>
          <a:prstGeom prst="rect">
            <a:avLst/>
          </a:prstGeom>
        </p:spPr>
        <p:txBody>
          <a:bodyPr vert="horz" lIns="273485" tIns="136744" rIns="273485" bIns="136744"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27984626"/>
            <a:ext cx="8914202" cy="1474612"/>
          </a:xfrm>
          <a:prstGeom prst="rect">
            <a:avLst/>
          </a:prstGeom>
        </p:spPr>
        <p:txBody>
          <a:bodyPr vert="horz" lIns="273485" tIns="136744" rIns="273485" bIns="136744" rtlCol="0" anchor="b"/>
          <a:lstStyle>
            <a:lvl1pPr algn="l">
              <a:defRPr sz="3600"/>
            </a:lvl1pPr>
          </a:lstStyle>
          <a:p>
            <a:endParaRPr lang="en-GB" dirty="0"/>
          </a:p>
        </p:txBody>
      </p:sp>
      <p:sp>
        <p:nvSpPr>
          <p:cNvPr id="7" name="Slide Number Placeholder 6"/>
          <p:cNvSpPr>
            <a:spLocks noGrp="1"/>
          </p:cNvSpPr>
          <p:nvPr>
            <p:ph type="sldNum" sz="quarter" idx="5"/>
          </p:nvPr>
        </p:nvSpPr>
        <p:spPr>
          <a:xfrm>
            <a:off x="11647063" y="27984626"/>
            <a:ext cx="8914202" cy="1474612"/>
          </a:xfrm>
          <a:prstGeom prst="rect">
            <a:avLst/>
          </a:prstGeom>
        </p:spPr>
        <p:txBody>
          <a:bodyPr vert="horz" lIns="273485" tIns="136744" rIns="273485" bIns="136744" rtlCol="0" anchor="b"/>
          <a:lstStyle>
            <a:lvl1pPr algn="r">
              <a:defRPr sz="3600"/>
            </a:lvl1pPr>
          </a:lstStyle>
          <a:p>
            <a:fld id="{2132C85F-25D5-44EE-9BCF-C49C46E6DB2A}" type="slidenum">
              <a:rPr lang="en-GB" smtClean="0"/>
              <a:t>‹#›</a:t>
            </a:fld>
            <a:endParaRPr lang="en-GB" dirty="0"/>
          </a:p>
        </p:txBody>
      </p:sp>
    </p:spTree>
    <p:extLst>
      <p:ext uri="{BB962C8B-B14F-4D97-AF65-F5344CB8AC3E}">
        <p14:creationId xmlns:p14="http://schemas.microsoft.com/office/powerpoint/2010/main" val="609915875"/>
      </p:ext>
    </p:extLst>
  </p:cSld>
  <p:clrMap bg1="lt1" tx1="dk1" bg2="lt2" tx2="dk2" accent1="accent1" accent2="accent2" accent3="accent3" accent4="accent4" accent5="accent5" accent6="accent6" hlink="hlink" folHlink="folHlink"/>
  <p:notesStyle>
    <a:lvl1pPr marL="0" algn="l" defTabSz="1293510" rtl="0" eaLnBrk="1" latinLnBrk="0" hangingPunct="1">
      <a:defRPr sz="1698" kern="1200">
        <a:solidFill>
          <a:schemeClr val="tx1"/>
        </a:solidFill>
        <a:latin typeface="+mn-lt"/>
        <a:ea typeface="+mn-ea"/>
        <a:cs typeface="+mn-cs"/>
      </a:defRPr>
    </a:lvl1pPr>
    <a:lvl2pPr marL="646755" algn="l" defTabSz="1293510" rtl="0" eaLnBrk="1" latinLnBrk="0" hangingPunct="1">
      <a:defRPr sz="1698" kern="1200">
        <a:solidFill>
          <a:schemeClr val="tx1"/>
        </a:solidFill>
        <a:latin typeface="+mn-lt"/>
        <a:ea typeface="+mn-ea"/>
        <a:cs typeface="+mn-cs"/>
      </a:defRPr>
    </a:lvl2pPr>
    <a:lvl3pPr marL="1293510" algn="l" defTabSz="1293510" rtl="0" eaLnBrk="1" latinLnBrk="0" hangingPunct="1">
      <a:defRPr sz="1698" kern="1200">
        <a:solidFill>
          <a:schemeClr val="tx1"/>
        </a:solidFill>
        <a:latin typeface="+mn-lt"/>
        <a:ea typeface="+mn-ea"/>
        <a:cs typeface="+mn-cs"/>
      </a:defRPr>
    </a:lvl3pPr>
    <a:lvl4pPr marL="1940265" algn="l" defTabSz="1293510" rtl="0" eaLnBrk="1" latinLnBrk="0" hangingPunct="1">
      <a:defRPr sz="1698" kern="1200">
        <a:solidFill>
          <a:schemeClr val="tx1"/>
        </a:solidFill>
        <a:latin typeface="+mn-lt"/>
        <a:ea typeface="+mn-ea"/>
        <a:cs typeface="+mn-cs"/>
      </a:defRPr>
    </a:lvl4pPr>
    <a:lvl5pPr marL="2587020" algn="l" defTabSz="1293510" rtl="0" eaLnBrk="1" latinLnBrk="0" hangingPunct="1">
      <a:defRPr sz="1698" kern="1200">
        <a:solidFill>
          <a:schemeClr val="tx1"/>
        </a:solidFill>
        <a:latin typeface="+mn-lt"/>
        <a:ea typeface="+mn-ea"/>
        <a:cs typeface="+mn-cs"/>
      </a:defRPr>
    </a:lvl5pPr>
    <a:lvl6pPr marL="3233776" algn="l" defTabSz="1293510" rtl="0" eaLnBrk="1" latinLnBrk="0" hangingPunct="1">
      <a:defRPr sz="1698" kern="1200">
        <a:solidFill>
          <a:schemeClr val="tx1"/>
        </a:solidFill>
        <a:latin typeface="+mn-lt"/>
        <a:ea typeface="+mn-ea"/>
        <a:cs typeface="+mn-cs"/>
      </a:defRPr>
    </a:lvl6pPr>
    <a:lvl7pPr marL="3880531" algn="l" defTabSz="1293510" rtl="0" eaLnBrk="1" latinLnBrk="0" hangingPunct="1">
      <a:defRPr sz="1698" kern="1200">
        <a:solidFill>
          <a:schemeClr val="tx1"/>
        </a:solidFill>
        <a:latin typeface="+mn-lt"/>
        <a:ea typeface="+mn-ea"/>
        <a:cs typeface="+mn-cs"/>
      </a:defRPr>
    </a:lvl7pPr>
    <a:lvl8pPr marL="4527286" algn="l" defTabSz="1293510" rtl="0" eaLnBrk="1" latinLnBrk="0" hangingPunct="1">
      <a:defRPr sz="1698" kern="1200">
        <a:solidFill>
          <a:schemeClr val="tx1"/>
        </a:solidFill>
        <a:latin typeface="+mn-lt"/>
        <a:ea typeface="+mn-ea"/>
        <a:cs typeface="+mn-cs"/>
      </a:defRPr>
    </a:lvl8pPr>
    <a:lvl9pPr marL="5174041" algn="l" defTabSz="1293510" rtl="0" eaLnBrk="1" latinLnBrk="0" hangingPunct="1">
      <a:defRPr sz="1698"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KE" dirty="0"/>
          </a:p>
        </p:txBody>
      </p:sp>
      <p:sp>
        <p:nvSpPr>
          <p:cNvPr id="4" name="Slide Number Placeholder 3"/>
          <p:cNvSpPr>
            <a:spLocks noGrp="1"/>
          </p:cNvSpPr>
          <p:nvPr>
            <p:ph type="sldNum" sz="quarter" idx="5"/>
          </p:nvPr>
        </p:nvSpPr>
        <p:spPr/>
        <p:txBody>
          <a:bodyPr/>
          <a:lstStyle/>
          <a:p>
            <a:fld id="{2132C85F-25D5-44EE-9BCF-C49C46E6DB2A}" type="slidenum">
              <a:rPr lang="en-GB" smtClean="0"/>
              <a:t>1</a:t>
            </a:fld>
            <a:endParaRPr lang="en-GB" dirty="0"/>
          </a:p>
        </p:txBody>
      </p:sp>
    </p:spTree>
    <p:extLst>
      <p:ext uri="{BB962C8B-B14F-4D97-AF65-F5344CB8AC3E}">
        <p14:creationId xmlns:p14="http://schemas.microsoft.com/office/powerpoint/2010/main" val="29604117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70641" y="7005156"/>
            <a:ext cx="25733931" cy="14902051"/>
          </a:xfrm>
        </p:spPr>
        <p:txBody>
          <a:bodyPr anchor="b"/>
          <a:lstStyle>
            <a:lvl1pPr algn="ctr">
              <a:defRPr sz="19865"/>
            </a:lvl1pPr>
          </a:lstStyle>
          <a:p>
            <a:r>
              <a:rPr lang="en-US"/>
              <a:t>Click to edit Master title style</a:t>
            </a:r>
            <a:endParaRPr lang="en-US" dirty="0"/>
          </a:p>
        </p:txBody>
      </p:sp>
      <p:sp>
        <p:nvSpPr>
          <p:cNvPr id="3" name="Subtitle 2"/>
          <p:cNvSpPr>
            <a:spLocks noGrp="1"/>
          </p:cNvSpPr>
          <p:nvPr>
            <p:ph type="subTitle" idx="1"/>
          </p:nvPr>
        </p:nvSpPr>
        <p:spPr>
          <a:xfrm>
            <a:off x="3784402" y="22481887"/>
            <a:ext cx="22706410" cy="10334331"/>
          </a:xfrm>
        </p:spPr>
        <p:txBody>
          <a:bodyPr/>
          <a:lstStyle>
            <a:lvl1pPr marL="0" indent="0" algn="ctr">
              <a:buNone/>
              <a:defRPr sz="7946"/>
            </a:lvl1pPr>
            <a:lvl2pPr marL="1513743" indent="0" algn="ctr">
              <a:buNone/>
              <a:defRPr sz="6622"/>
            </a:lvl2pPr>
            <a:lvl3pPr marL="3027487" indent="0" algn="ctr">
              <a:buNone/>
              <a:defRPr sz="5960"/>
            </a:lvl3pPr>
            <a:lvl4pPr marL="4541230" indent="0" algn="ctr">
              <a:buNone/>
              <a:defRPr sz="5297"/>
            </a:lvl4pPr>
            <a:lvl5pPr marL="6054974" indent="0" algn="ctr">
              <a:buNone/>
              <a:defRPr sz="5297"/>
            </a:lvl5pPr>
            <a:lvl6pPr marL="7568717" indent="0" algn="ctr">
              <a:buNone/>
              <a:defRPr sz="5297"/>
            </a:lvl6pPr>
            <a:lvl7pPr marL="9082461" indent="0" algn="ctr">
              <a:buNone/>
              <a:defRPr sz="5297"/>
            </a:lvl7pPr>
            <a:lvl8pPr marL="10596204" indent="0" algn="ctr">
              <a:buNone/>
              <a:defRPr sz="5297"/>
            </a:lvl8pPr>
            <a:lvl9pPr marL="12109948" indent="0" algn="ctr">
              <a:buNone/>
              <a:defRPr sz="5297"/>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E5C0116-CD05-49C4-85EE-3BDA37CE01FA}" type="datetimeFigureOut">
              <a:rPr lang="en-GB" smtClean="0"/>
              <a:t>01/05/2026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C0FCDBA-35D6-4ED8-AB15-714551C240C6}" type="slidenum">
              <a:rPr lang="en-GB" smtClean="0"/>
              <a:t>‹#›</a:t>
            </a:fld>
            <a:endParaRPr lang="en-GB" dirty="0"/>
          </a:p>
        </p:txBody>
      </p:sp>
    </p:spTree>
    <p:extLst>
      <p:ext uri="{BB962C8B-B14F-4D97-AF65-F5344CB8AC3E}">
        <p14:creationId xmlns:p14="http://schemas.microsoft.com/office/powerpoint/2010/main" val="23535542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C0116-CD05-49C4-85EE-3BDA37CE01FA}" type="datetimeFigureOut">
              <a:rPr lang="en-GB" smtClean="0"/>
              <a:t>01/05/2026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C0FCDBA-35D6-4ED8-AB15-714551C240C6}" type="slidenum">
              <a:rPr lang="en-GB" smtClean="0"/>
              <a:t>‹#›</a:t>
            </a:fld>
            <a:endParaRPr lang="en-GB" dirty="0"/>
          </a:p>
        </p:txBody>
      </p:sp>
    </p:spTree>
    <p:extLst>
      <p:ext uri="{BB962C8B-B14F-4D97-AF65-F5344CB8AC3E}">
        <p14:creationId xmlns:p14="http://schemas.microsoft.com/office/powerpoint/2010/main" val="1865371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65654" y="10671229"/>
            <a:ext cx="26112371" cy="17805173"/>
          </a:xfrm>
        </p:spPr>
        <p:txBody>
          <a:bodyPr anchor="b"/>
          <a:lstStyle>
            <a:lvl1pPr>
              <a:defRPr sz="19865"/>
            </a:lvl1pPr>
          </a:lstStyle>
          <a:p>
            <a:r>
              <a:rPr lang="en-US"/>
              <a:t>Click to edit Master title style</a:t>
            </a:r>
            <a:endParaRPr lang="en-US" dirty="0"/>
          </a:p>
        </p:txBody>
      </p:sp>
      <p:sp>
        <p:nvSpPr>
          <p:cNvPr id="3" name="Text Placeholder 2"/>
          <p:cNvSpPr>
            <a:spLocks noGrp="1"/>
          </p:cNvSpPr>
          <p:nvPr>
            <p:ph type="body" idx="1"/>
          </p:nvPr>
        </p:nvSpPr>
        <p:spPr>
          <a:xfrm>
            <a:off x="2065654" y="28644846"/>
            <a:ext cx="26112371" cy="9363320"/>
          </a:xfrm>
        </p:spPr>
        <p:txBody>
          <a:bodyPr/>
          <a:lstStyle>
            <a:lvl1pPr marL="0" indent="0">
              <a:buNone/>
              <a:defRPr sz="7946">
                <a:solidFill>
                  <a:schemeClr val="tx1"/>
                </a:solidFill>
              </a:defRPr>
            </a:lvl1pPr>
            <a:lvl2pPr marL="1513743" indent="0">
              <a:buNone/>
              <a:defRPr sz="6622">
                <a:solidFill>
                  <a:schemeClr val="tx1">
                    <a:tint val="75000"/>
                  </a:schemeClr>
                </a:solidFill>
              </a:defRPr>
            </a:lvl2pPr>
            <a:lvl3pPr marL="3027487" indent="0">
              <a:buNone/>
              <a:defRPr sz="5960">
                <a:solidFill>
                  <a:schemeClr val="tx1">
                    <a:tint val="75000"/>
                  </a:schemeClr>
                </a:solidFill>
              </a:defRPr>
            </a:lvl3pPr>
            <a:lvl4pPr marL="4541230" indent="0">
              <a:buNone/>
              <a:defRPr sz="5297">
                <a:solidFill>
                  <a:schemeClr val="tx1">
                    <a:tint val="75000"/>
                  </a:schemeClr>
                </a:solidFill>
              </a:defRPr>
            </a:lvl4pPr>
            <a:lvl5pPr marL="6054974" indent="0">
              <a:buNone/>
              <a:defRPr sz="5297">
                <a:solidFill>
                  <a:schemeClr val="tx1">
                    <a:tint val="75000"/>
                  </a:schemeClr>
                </a:solidFill>
              </a:defRPr>
            </a:lvl5pPr>
            <a:lvl6pPr marL="7568717" indent="0">
              <a:buNone/>
              <a:defRPr sz="5297">
                <a:solidFill>
                  <a:schemeClr val="tx1">
                    <a:tint val="75000"/>
                  </a:schemeClr>
                </a:solidFill>
              </a:defRPr>
            </a:lvl6pPr>
            <a:lvl7pPr marL="9082461" indent="0">
              <a:buNone/>
              <a:defRPr sz="5297">
                <a:solidFill>
                  <a:schemeClr val="tx1">
                    <a:tint val="75000"/>
                  </a:schemeClr>
                </a:solidFill>
              </a:defRPr>
            </a:lvl7pPr>
            <a:lvl8pPr marL="10596204" indent="0">
              <a:buNone/>
              <a:defRPr sz="5297">
                <a:solidFill>
                  <a:schemeClr val="tx1">
                    <a:tint val="75000"/>
                  </a:schemeClr>
                </a:solidFill>
              </a:defRPr>
            </a:lvl8pPr>
            <a:lvl9pPr marL="12109948" indent="0">
              <a:buNone/>
              <a:defRPr sz="52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E5C0116-CD05-49C4-85EE-3BDA37CE01FA}" type="datetimeFigureOut">
              <a:rPr lang="en-GB" smtClean="0"/>
              <a:t>01/05/2026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C0FCDBA-35D6-4ED8-AB15-714551C240C6}" type="slidenum">
              <a:rPr lang="en-GB" smtClean="0"/>
              <a:t>‹#›</a:t>
            </a:fld>
            <a:endParaRPr lang="en-GB" dirty="0"/>
          </a:p>
        </p:txBody>
      </p:sp>
    </p:spTree>
    <p:extLst>
      <p:ext uri="{BB962C8B-B14F-4D97-AF65-F5344CB8AC3E}">
        <p14:creationId xmlns:p14="http://schemas.microsoft.com/office/powerpoint/2010/main" val="4068117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081421" y="11394520"/>
            <a:ext cx="12866966" cy="271585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5326826" y="11394520"/>
            <a:ext cx="12866966" cy="271585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E5C0116-CD05-49C4-85EE-3BDA37CE01FA}" type="datetimeFigureOut">
              <a:rPr lang="en-GB" smtClean="0"/>
              <a:t>01/05/2026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C0FCDBA-35D6-4ED8-AB15-714551C240C6}" type="slidenum">
              <a:rPr lang="en-GB" smtClean="0"/>
              <a:t>‹#›</a:t>
            </a:fld>
            <a:endParaRPr lang="en-GB" dirty="0"/>
          </a:p>
        </p:txBody>
      </p:sp>
    </p:spTree>
    <p:extLst>
      <p:ext uri="{BB962C8B-B14F-4D97-AF65-F5344CB8AC3E}">
        <p14:creationId xmlns:p14="http://schemas.microsoft.com/office/powerpoint/2010/main" val="8034151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085364" y="2278913"/>
            <a:ext cx="26112371" cy="8273416"/>
          </a:xfrm>
        </p:spPr>
        <p:txBody>
          <a:bodyPr/>
          <a:lstStyle/>
          <a:p>
            <a:r>
              <a:rPr lang="en-US"/>
              <a:t>Click to edit Master title style</a:t>
            </a:r>
            <a:endParaRPr lang="en-US" dirty="0"/>
          </a:p>
        </p:txBody>
      </p:sp>
      <p:sp>
        <p:nvSpPr>
          <p:cNvPr id="3" name="Text Placeholder 2"/>
          <p:cNvSpPr>
            <a:spLocks noGrp="1"/>
          </p:cNvSpPr>
          <p:nvPr>
            <p:ph type="body" idx="1"/>
          </p:nvPr>
        </p:nvSpPr>
        <p:spPr>
          <a:xfrm>
            <a:off x="2085368" y="10492870"/>
            <a:ext cx="12807832" cy="5142393"/>
          </a:xfrm>
        </p:spPr>
        <p:txBody>
          <a:bodyPr anchor="b"/>
          <a:lstStyle>
            <a:lvl1pPr marL="0" indent="0">
              <a:buNone/>
              <a:defRPr sz="7946" b="1"/>
            </a:lvl1pPr>
            <a:lvl2pPr marL="1513743" indent="0">
              <a:buNone/>
              <a:defRPr sz="6622" b="1"/>
            </a:lvl2pPr>
            <a:lvl3pPr marL="3027487" indent="0">
              <a:buNone/>
              <a:defRPr sz="5960" b="1"/>
            </a:lvl3pPr>
            <a:lvl4pPr marL="4541230" indent="0">
              <a:buNone/>
              <a:defRPr sz="5297" b="1"/>
            </a:lvl4pPr>
            <a:lvl5pPr marL="6054974" indent="0">
              <a:buNone/>
              <a:defRPr sz="5297" b="1"/>
            </a:lvl5pPr>
            <a:lvl6pPr marL="7568717" indent="0">
              <a:buNone/>
              <a:defRPr sz="5297" b="1"/>
            </a:lvl6pPr>
            <a:lvl7pPr marL="9082461" indent="0">
              <a:buNone/>
              <a:defRPr sz="5297" b="1"/>
            </a:lvl7pPr>
            <a:lvl8pPr marL="10596204" indent="0">
              <a:buNone/>
              <a:defRPr sz="5297" b="1"/>
            </a:lvl8pPr>
            <a:lvl9pPr marL="12109948" indent="0">
              <a:buNone/>
              <a:defRPr sz="5297" b="1"/>
            </a:lvl9pPr>
          </a:lstStyle>
          <a:p>
            <a:pPr lvl="0"/>
            <a:r>
              <a:rPr lang="en-US"/>
              <a:t>Click to edit Master text styles</a:t>
            </a:r>
          </a:p>
        </p:txBody>
      </p:sp>
      <p:sp>
        <p:nvSpPr>
          <p:cNvPr id="4" name="Content Placeholder 3"/>
          <p:cNvSpPr>
            <a:spLocks noGrp="1"/>
          </p:cNvSpPr>
          <p:nvPr>
            <p:ph sz="half" idx="2"/>
          </p:nvPr>
        </p:nvSpPr>
        <p:spPr>
          <a:xfrm>
            <a:off x="2085368" y="15635264"/>
            <a:ext cx="12807832" cy="2299711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5326828" y="10492870"/>
            <a:ext cx="12870909" cy="5142393"/>
          </a:xfrm>
        </p:spPr>
        <p:txBody>
          <a:bodyPr anchor="b"/>
          <a:lstStyle>
            <a:lvl1pPr marL="0" indent="0">
              <a:buNone/>
              <a:defRPr sz="7946" b="1"/>
            </a:lvl1pPr>
            <a:lvl2pPr marL="1513743" indent="0">
              <a:buNone/>
              <a:defRPr sz="6622" b="1"/>
            </a:lvl2pPr>
            <a:lvl3pPr marL="3027487" indent="0">
              <a:buNone/>
              <a:defRPr sz="5960" b="1"/>
            </a:lvl3pPr>
            <a:lvl4pPr marL="4541230" indent="0">
              <a:buNone/>
              <a:defRPr sz="5297" b="1"/>
            </a:lvl4pPr>
            <a:lvl5pPr marL="6054974" indent="0">
              <a:buNone/>
              <a:defRPr sz="5297" b="1"/>
            </a:lvl5pPr>
            <a:lvl6pPr marL="7568717" indent="0">
              <a:buNone/>
              <a:defRPr sz="5297" b="1"/>
            </a:lvl6pPr>
            <a:lvl7pPr marL="9082461" indent="0">
              <a:buNone/>
              <a:defRPr sz="5297" b="1"/>
            </a:lvl7pPr>
            <a:lvl8pPr marL="10596204" indent="0">
              <a:buNone/>
              <a:defRPr sz="5297" b="1"/>
            </a:lvl8pPr>
            <a:lvl9pPr marL="12109948" indent="0">
              <a:buNone/>
              <a:defRPr sz="5297" b="1"/>
            </a:lvl9pPr>
          </a:lstStyle>
          <a:p>
            <a:pPr lvl="0"/>
            <a:r>
              <a:rPr lang="en-US"/>
              <a:t>Click to edit Master text styles</a:t>
            </a:r>
          </a:p>
        </p:txBody>
      </p:sp>
      <p:sp>
        <p:nvSpPr>
          <p:cNvPr id="6" name="Content Placeholder 5"/>
          <p:cNvSpPr>
            <a:spLocks noGrp="1"/>
          </p:cNvSpPr>
          <p:nvPr>
            <p:ph sz="quarter" idx="4"/>
          </p:nvPr>
        </p:nvSpPr>
        <p:spPr>
          <a:xfrm>
            <a:off x="15326828" y="15635264"/>
            <a:ext cx="12870909" cy="2299711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E5C0116-CD05-49C4-85EE-3BDA37CE01FA}" type="datetimeFigureOut">
              <a:rPr lang="en-GB" smtClean="0"/>
              <a:t>01/05/2026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6C0FCDBA-35D6-4ED8-AB15-714551C240C6}" type="slidenum">
              <a:rPr lang="en-GB" smtClean="0"/>
              <a:t>‹#›</a:t>
            </a:fld>
            <a:endParaRPr lang="en-GB" dirty="0"/>
          </a:p>
        </p:txBody>
      </p:sp>
    </p:spTree>
    <p:extLst>
      <p:ext uri="{BB962C8B-B14F-4D97-AF65-F5344CB8AC3E}">
        <p14:creationId xmlns:p14="http://schemas.microsoft.com/office/powerpoint/2010/main" val="41967797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E5C0116-CD05-49C4-85EE-3BDA37CE01FA}" type="datetimeFigureOut">
              <a:rPr lang="en-GB" smtClean="0"/>
              <a:t>01/05/2026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C0FCDBA-35D6-4ED8-AB15-714551C240C6}" type="slidenum">
              <a:rPr lang="en-GB" smtClean="0"/>
              <a:t>‹#›</a:t>
            </a:fld>
            <a:endParaRPr lang="en-GB" dirty="0"/>
          </a:p>
        </p:txBody>
      </p:sp>
    </p:spTree>
    <p:extLst>
      <p:ext uri="{BB962C8B-B14F-4D97-AF65-F5344CB8AC3E}">
        <p14:creationId xmlns:p14="http://schemas.microsoft.com/office/powerpoint/2010/main" val="12135505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5C0116-CD05-49C4-85EE-3BDA37CE01FA}" type="datetimeFigureOut">
              <a:rPr lang="en-GB" smtClean="0"/>
              <a:t>01/05/2026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6C0FCDBA-35D6-4ED8-AB15-714551C240C6}" type="slidenum">
              <a:rPr lang="en-GB" smtClean="0"/>
              <a:t>‹#›</a:t>
            </a:fld>
            <a:endParaRPr lang="en-GB" dirty="0"/>
          </a:p>
        </p:txBody>
      </p:sp>
    </p:spTree>
    <p:extLst>
      <p:ext uri="{BB962C8B-B14F-4D97-AF65-F5344CB8AC3E}">
        <p14:creationId xmlns:p14="http://schemas.microsoft.com/office/powerpoint/2010/main" val="16179426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5364" y="2853584"/>
            <a:ext cx="9764544" cy="9987545"/>
          </a:xfrm>
        </p:spPr>
        <p:txBody>
          <a:bodyPr anchor="b"/>
          <a:lstStyle>
            <a:lvl1pPr>
              <a:defRPr sz="10595"/>
            </a:lvl1pPr>
          </a:lstStyle>
          <a:p>
            <a:r>
              <a:rPr lang="en-US"/>
              <a:t>Click to edit Master title style</a:t>
            </a:r>
            <a:endParaRPr lang="en-US" dirty="0"/>
          </a:p>
        </p:txBody>
      </p:sp>
      <p:sp>
        <p:nvSpPr>
          <p:cNvPr id="3" name="Content Placeholder 2"/>
          <p:cNvSpPr>
            <a:spLocks noGrp="1"/>
          </p:cNvSpPr>
          <p:nvPr>
            <p:ph idx="1"/>
          </p:nvPr>
        </p:nvSpPr>
        <p:spPr>
          <a:xfrm>
            <a:off x="12870909" y="6162959"/>
            <a:ext cx="15326827" cy="30418415"/>
          </a:xfrm>
        </p:spPr>
        <p:txBody>
          <a:bodyPr/>
          <a:lstStyle>
            <a:lvl1pPr>
              <a:defRPr sz="10595"/>
            </a:lvl1pPr>
            <a:lvl2pPr>
              <a:defRPr sz="9271"/>
            </a:lvl2pPr>
            <a:lvl3pPr>
              <a:defRPr sz="7946"/>
            </a:lvl3pPr>
            <a:lvl4pPr>
              <a:defRPr sz="6622"/>
            </a:lvl4pPr>
            <a:lvl5pPr>
              <a:defRPr sz="6622"/>
            </a:lvl5pPr>
            <a:lvl6pPr>
              <a:defRPr sz="6622"/>
            </a:lvl6pPr>
            <a:lvl7pPr>
              <a:defRPr sz="6622"/>
            </a:lvl7pPr>
            <a:lvl8pPr>
              <a:defRPr sz="6622"/>
            </a:lvl8pPr>
            <a:lvl9pPr>
              <a:defRPr sz="662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085364" y="12841129"/>
            <a:ext cx="9764544" cy="23789780"/>
          </a:xfrm>
        </p:spPr>
        <p:txBody>
          <a:bodyPr/>
          <a:lstStyle>
            <a:lvl1pPr marL="0" indent="0">
              <a:buNone/>
              <a:defRPr sz="5297"/>
            </a:lvl1pPr>
            <a:lvl2pPr marL="1513743" indent="0">
              <a:buNone/>
              <a:defRPr sz="4635"/>
            </a:lvl2pPr>
            <a:lvl3pPr marL="3027487" indent="0">
              <a:buNone/>
              <a:defRPr sz="3973"/>
            </a:lvl3pPr>
            <a:lvl4pPr marL="4541230" indent="0">
              <a:buNone/>
              <a:defRPr sz="3311"/>
            </a:lvl4pPr>
            <a:lvl5pPr marL="6054974" indent="0">
              <a:buNone/>
              <a:defRPr sz="3311"/>
            </a:lvl5pPr>
            <a:lvl6pPr marL="7568717" indent="0">
              <a:buNone/>
              <a:defRPr sz="3311"/>
            </a:lvl6pPr>
            <a:lvl7pPr marL="9082461" indent="0">
              <a:buNone/>
              <a:defRPr sz="3311"/>
            </a:lvl7pPr>
            <a:lvl8pPr marL="10596204" indent="0">
              <a:buNone/>
              <a:defRPr sz="3311"/>
            </a:lvl8pPr>
            <a:lvl9pPr marL="12109948" indent="0">
              <a:buNone/>
              <a:defRPr sz="3311"/>
            </a:lvl9pPr>
          </a:lstStyle>
          <a:p>
            <a:pPr lvl="0"/>
            <a:r>
              <a:rPr lang="en-US"/>
              <a:t>Click to edit Master text styles</a:t>
            </a:r>
          </a:p>
        </p:txBody>
      </p:sp>
      <p:sp>
        <p:nvSpPr>
          <p:cNvPr id="5" name="Date Placeholder 4"/>
          <p:cNvSpPr>
            <a:spLocks noGrp="1"/>
          </p:cNvSpPr>
          <p:nvPr>
            <p:ph type="dt" sz="half" idx="10"/>
          </p:nvPr>
        </p:nvSpPr>
        <p:spPr/>
        <p:txBody>
          <a:bodyPr/>
          <a:lstStyle/>
          <a:p>
            <a:fld id="{BE5C0116-CD05-49C4-85EE-3BDA37CE01FA}" type="datetimeFigureOut">
              <a:rPr lang="en-GB" smtClean="0"/>
              <a:t>01/05/2026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C0FCDBA-35D6-4ED8-AB15-714551C240C6}" type="slidenum">
              <a:rPr lang="en-GB" smtClean="0"/>
              <a:t>‹#›</a:t>
            </a:fld>
            <a:endParaRPr lang="en-GB" dirty="0"/>
          </a:p>
        </p:txBody>
      </p:sp>
    </p:spTree>
    <p:extLst>
      <p:ext uri="{BB962C8B-B14F-4D97-AF65-F5344CB8AC3E}">
        <p14:creationId xmlns:p14="http://schemas.microsoft.com/office/powerpoint/2010/main" val="28200692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5364" y="2853584"/>
            <a:ext cx="9764544" cy="9987545"/>
          </a:xfrm>
        </p:spPr>
        <p:txBody>
          <a:bodyPr anchor="b"/>
          <a:lstStyle>
            <a:lvl1pPr>
              <a:defRPr sz="10595"/>
            </a:lvl1pPr>
          </a:lstStyle>
          <a:p>
            <a:r>
              <a:rPr lang="en-US"/>
              <a:t>Click to edit Master title style</a:t>
            </a:r>
            <a:endParaRPr lang="en-US" dirty="0"/>
          </a:p>
        </p:txBody>
      </p:sp>
      <p:sp>
        <p:nvSpPr>
          <p:cNvPr id="3" name="Picture Placeholder 2"/>
          <p:cNvSpPr>
            <a:spLocks noGrp="1" noChangeAspect="1"/>
          </p:cNvSpPr>
          <p:nvPr>
            <p:ph type="pic" idx="1"/>
          </p:nvPr>
        </p:nvSpPr>
        <p:spPr>
          <a:xfrm>
            <a:off x="12870909" y="6162959"/>
            <a:ext cx="15326827" cy="30418415"/>
          </a:xfrm>
        </p:spPr>
        <p:txBody>
          <a:bodyPr anchor="t"/>
          <a:lstStyle>
            <a:lvl1pPr marL="0" indent="0">
              <a:buNone/>
              <a:defRPr sz="10595"/>
            </a:lvl1pPr>
            <a:lvl2pPr marL="1513743" indent="0">
              <a:buNone/>
              <a:defRPr sz="9271"/>
            </a:lvl2pPr>
            <a:lvl3pPr marL="3027487" indent="0">
              <a:buNone/>
              <a:defRPr sz="7946"/>
            </a:lvl3pPr>
            <a:lvl4pPr marL="4541230" indent="0">
              <a:buNone/>
              <a:defRPr sz="6622"/>
            </a:lvl4pPr>
            <a:lvl5pPr marL="6054974" indent="0">
              <a:buNone/>
              <a:defRPr sz="6622"/>
            </a:lvl5pPr>
            <a:lvl6pPr marL="7568717" indent="0">
              <a:buNone/>
              <a:defRPr sz="6622"/>
            </a:lvl6pPr>
            <a:lvl7pPr marL="9082461" indent="0">
              <a:buNone/>
              <a:defRPr sz="6622"/>
            </a:lvl7pPr>
            <a:lvl8pPr marL="10596204" indent="0">
              <a:buNone/>
              <a:defRPr sz="6622"/>
            </a:lvl8pPr>
            <a:lvl9pPr marL="12109948" indent="0">
              <a:buNone/>
              <a:defRPr sz="6622"/>
            </a:lvl9pPr>
          </a:lstStyle>
          <a:p>
            <a:r>
              <a:rPr lang="en-US" dirty="0"/>
              <a:t>Click icon to add picture</a:t>
            </a:r>
          </a:p>
        </p:txBody>
      </p:sp>
      <p:sp>
        <p:nvSpPr>
          <p:cNvPr id="4" name="Text Placeholder 3"/>
          <p:cNvSpPr>
            <a:spLocks noGrp="1"/>
          </p:cNvSpPr>
          <p:nvPr>
            <p:ph type="body" sz="half" idx="2"/>
          </p:nvPr>
        </p:nvSpPr>
        <p:spPr>
          <a:xfrm>
            <a:off x="2085364" y="12841129"/>
            <a:ext cx="9764544" cy="23789780"/>
          </a:xfrm>
        </p:spPr>
        <p:txBody>
          <a:bodyPr/>
          <a:lstStyle>
            <a:lvl1pPr marL="0" indent="0">
              <a:buNone/>
              <a:defRPr sz="5297"/>
            </a:lvl1pPr>
            <a:lvl2pPr marL="1513743" indent="0">
              <a:buNone/>
              <a:defRPr sz="4635"/>
            </a:lvl2pPr>
            <a:lvl3pPr marL="3027487" indent="0">
              <a:buNone/>
              <a:defRPr sz="3973"/>
            </a:lvl3pPr>
            <a:lvl4pPr marL="4541230" indent="0">
              <a:buNone/>
              <a:defRPr sz="3311"/>
            </a:lvl4pPr>
            <a:lvl5pPr marL="6054974" indent="0">
              <a:buNone/>
              <a:defRPr sz="3311"/>
            </a:lvl5pPr>
            <a:lvl6pPr marL="7568717" indent="0">
              <a:buNone/>
              <a:defRPr sz="3311"/>
            </a:lvl6pPr>
            <a:lvl7pPr marL="9082461" indent="0">
              <a:buNone/>
              <a:defRPr sz="3311"/>
            </a:lvl7pPr>
            <a:lvl8pPr marL="10596204" indent="0">
              <a:buNone/>
              <a:defRPr sz="3311"/>
            </a:lvl8pPr>
            <a:lvl9pPr marL="12109948" indent="0">
              <a:buNone/>
              <a:defRPr sz="3311"/>
            </a:lvl9pPr>
          </a:lstStyle>
          <a:p>
            <a:pPr lvl="0"/>
            <a:r>
              <a:rPr lang="en-US"/>
              <a:t>Click to edit Master text styles</a:t>
            </a:r>
          </a:p>
        </p:txBody>
      </p:sp>
      <p:sp>
        <p:nvSpPr>
          <p:cNvPr id="5" name="Date Placeholder 4"/>
          <p:cNvSpPr>
            <a:spLocks noGrp="1"/>
          </p:cNvSpPr>
          <p:nvPr>
            <p:ph type="dt" sz="half" idx="10"/>
          </p:nvPr>
        </p:nvSpPr>
        <p:spPr/>
        <p:txBody>
          <a:bodyPr/>
          <a:lstStyle/>
          <a:p>
            <a:fld id="{BE5C0116-CD05-49C4-85EE-3BDA37CE01FA}" type="datetimeFigureOut">
              <a:rPr lang="en-GB" smtClean="0"/>
              <a:t>01/05/2026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C0FCDBA-35D6-4ED8-AB15-714551C240C6}" type="slidenum">
              <a:rPr lang="en-GB" smtClean="0"/>
              <a:t>‹#›</a:t>
            </a:fld>
            <a:endParaRPr lang="en-GB" dirty="0"/>
          </a:p>
        </p:txBody>
      </p:sp>
    </p:spTree>
    <p:extLst>
      <p:ext uri="{BB962C8B-B14F-4D97-AF65-F5344CB8AC3E}">
        <p14:creationId xmlns:p14="http://schemas.microsoft.com/office/powerpoint/2010/main" val="27867109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C0116-CD05-49C4-85EE-3BDA37CE01FA}" type="datetimeFigureOut">
              <a:rPr lang="en-GB" smtClean="0"/>
              <a:t>01/05/2026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C0FCDBA-35D6-4ED8-AB15-714551C240C6}" type="slidenum">
              <a:rPr lang="en-GB" smtClean="0"/>
              <a:t>‹#›</a:t>
            </a:fld>
            <a:endParaRPr lang="en-GB" dirty="0"/>
          </a:p>
        </p:txBody>
      </p:sp>
    </p:spTree>
    <p:extLst>
      <p:ext uri="{BB962C8B-B14F-4D97-AF65-F5344CB8AC3E}">
        <p14:creationId xmlns:p14="http://schemas.microsoft.com/office/powerpoint/2010/main" val="36334896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665701" y="2278904"/>
            <a:ext cx="6528093" cy="3627421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081423" y="2278904"/>
            <a:ext cx="19205838" cy="3627421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C0116-CD05-49C4-85EE-3BDA37CE01FA}" type="datetimeFigureOut">
              <a:rPr lang="en-GB" smtClean="0"/>
              <a:t>01/05/2026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C0FCDBA-35D6-4ED8-AB15-714551C240C6}" type="slidenum">
              <a:rPr lang="en-GB" smtClean="0"/>
              <a:t>‹#›</a:t>
            </a:fld>
            <a:endParaRPr lang="en-GB" dirty="0"/>
          </a:p>
        </p:txBody>
      </p:sp>
    </p:spTree>
    <p:extLst>
      <p:ext uri="{BB962C8B-B14F-4D97-AF65-F5344CB8AC3E}">
        <p14:creationId xmlns:p14="http://schemas.microsoft.com/office/powerpoint/2010/main" val="566192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81421" y="2278913"/>
            <a:ext cx="26112371" cy="82734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081421" y="11394520"/>
            <a:ext cx="26112371" cy="2715859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081421" y="39672756"/>
            <a:ext cx="6811923" cy="2278904"/>
          </a:xfrm>
          <a:prstGeom prst="rect">
            <a:avLst/>
          </a:prstGeom>
        </p:spPr>
        <p:txBody>
          <a:bodyPr vert="horz" lIns="91440" tIns="45720" rIns="91440" bIns="45720" rtlCol="0" anchor="ctr"/>
          <a:lstStyle>
            <a:lvl1pPr algn="l">
              <a:defRPr sz="3973">
                <a:solidFill>
                  <a:schemeClr val="tx1">
                    <a:tint val="75000"/>
                  </a:schemeClr>
                </a:solidFill>
              </a:defRPr>
            </a:lvl1pPr>
          </a:lstStyle>
          <a:p>
            <a:fld id="{BE5C0116-CD05-49C4-85EE-3BDA37CE01FA}" type="datetimeFigureOut">
              <a:rPr lang="en-GB" smtClean="0"/>
              <a:t>01/05/2026</a:t>
            </a:fld>
            <a:endParaRPr lang="en-GB" dirty="0"/>
          </a:p>
        </p:txBody>
      </p:sp>
      <p:sp>
        <p:nvSpPr>
          <p:cNvPr id="5" name="Footer Placeholder 4"/>
          <p:cNvSpPr>
            <a:spLocks noGrp="1"/>
          </p:cNvSpPr>
          <p:nvPr>
            <p:ph type="ftr" sz="quarter" idx="3"/>
          </p:nvPr>
        </p:nvSpPr>
        <p:spPr>
          <a:xfrm>
            <a:off x="10028665" y="39672756"/>
            <a:ext cx="10217884" cy="2278904"/>
          </a:xfrm>
          <a:prstGeom prst="rect">
            <a:avLst/>
          </a:prstGeom>
        </p:spPr>
        <p:txBody>
          <a:bodyPr vert="horz" lIns="91440" tIns="45720" rIns="91440" bIns="45720" rtlCol="0" anchor="ctr"/>
          <a:lstStyle>
            <a:lvl1pPr algn="ctr">
              <a:defRPr sz="3973">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21381869" y="39672756"/>
            <a:ext cx="6811923" cy="2278904"/>
          </a:xfrm>
          <a:prstGeom prst="rect">
            <a:avLst/>
          </a:prstGeom>
        </p:spPr>
        <p:txBody>
          <a:bodyPr vert="horz" lIns="91440" tIns="45720" rIns="91440" bIns="45720" rtlCol="0" anchor="ctr"/>
          <a:lstStyle>
            <a:lvl1pPr algn="r">
              <a:defRPr sz="3973">
                <a:solidFill>
                  <a:schemeClr val="tx1">
                    <a:tint val="75000"/>
                  </a:schemeClr>
                </a:solidFill>
              </a:defRPr>
            </a:lvl1pPr>
          </a:lstStyle>
          <a:p>
            <a:fld id="{6C0FCDBA-35D6-4ED8-AB15-714551C240C6}" type="slidenum">
              <a:rPr lang="en-GB" smtClean="0"/>
              <a:t>‹#›</a:t>
            </a:fld>
            <a:endParaRPr lang="en-GB" dirty="0"/>
          </a:p>
        </p:txBody>
      </p:sp>
    </p:spTree>
    <p:extLst>
      <p:ext uri="{BB962C8B-B14F-4D97-AF65-F5344CB8AC3E}">
        <p14:creationId xmlns:p14="http://schemas.microsoft.com/office/powerpoint/2010/main" val="307978778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3027487" rtl="0" eaLnBrk="1" latinLnBrk="0" hangingPunct="1">
        <a:lnSpc>
          <a:spcPct val="90000"/>
        </a:lnSpc>
        <a:spcBef>
          <a:spcPct val="0"/>
        </a:spcBef>
        <a:buNone/>
        <a:defRPr sz="14568" kern="1200">
          <a:solidFill>
            <a:schemeClr val="tx1"/>
          </a:solidFill>
          <a:latin typeface="+mj-lt"/>
          <a:ea typeface="+mj-ea"/>
          <a:cs typeface="+mj-cs"/>
        </a:defRPr>
      </a:lvl1pPr>
    </p:titleStyle>
    <p:bodyStyle>
      <a:lvl1pPr marL="756872" indent="-756872" algn="l" defTabSz="3027487" rtl="0" eaLnBrk="1" latinLnBrk="0" hangingPunct="1">
        <a:lnSpc>
          <a:spcPct val="90000"/>
        </a:lnSpc>
        <a:spcBef>
          <a:spcPts val="3311"/>
        </a:spcBef>
        <a:buFont typeface="Arial" panose="020B0604020202020204" pitchFamily="34" charset="0"/>
        <a:buChar char="•"/>
        <a:defRPr sz="9271" kern="1200">
          <a:solidFill>
            <a:schemeClr val="tx1"/>
          </a:solidFill>
          <a:latin typeface="+mn-lt"/>
          <a:ea typeface="+mn-ea"/>
          <a:cs typeface="+mn-cs"/>
        </a:defRPr>
      </a:lvl1pPr>
      <a:lvl2pPr marL="2270615" indent="-756872" algn="l" defTabSz="3027487" rtl="0" eaLnBrk="1" latinLnBrk="0" hangingPunct="1">
        <a:lnSpc>
          <a:spcPct val="90000"/>
        </a:lnSpc>
        <a:spcBef>
          <a:spcPts val="1655"/>
        </a:spcBef>
        <a:buFont typeface="Arial" panose="020B0604020202020204" pitchFamily="34" charset="0"/>
        <a:buChar char="•"/>
        <a:defRPr sz="7946" kern="1200">
          <a:solidFill>
            <a:schemeClr val="tx1"/>
          </a:solidFill>
          <a:latin typeface="+mn-lt"/>
          <a:ea typeface="+mn-ea"/>
          <a:cs typeface="+mn-cs"/>
        </a:defRPr>
      </a:lvl2pPr>
      <a:lvl3pPr marL="3784359" indent="-756872" algn="l" defTabSz="3027487" rtl="0" eaLnBrk="1" latinLnBrk="0" hangingPunct="1">
        <a:lnSpc>
          <a:spcPct val="90000"/>
        </a:lnSpc>
        <a:spcBef>
          <a:spcPts val="1655"/>
        </a:spcBef>
        <a:buFont typeface="Arial" panose="020B0604020202020204" pitchFamily="34" charset="0"/>
        <a:buChar char="•"/>
        <a:defRPr sz="6622" kern="1200">
          <a:solidFill>
            <a:schemeClr val="tx1"/>
          </a:solidFill>
          <a:latin typeface="+mn-lt"/>
          <a:ea typeface="+mn-ea"/>
          <a:cs typeface="+mn-cs"/>
        </a:defRPr>
      </a:lvl3pPr>
      <a:lvl4pPr marL="5298102"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4pPr>
      <a:lvl5pPr marL="681184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5pPr>
      <a:lvl6pPr marL="8325589"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6pPr>
      <a:lvl7pPr marL="9839333"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7pPr>
      <a:lvl8pPr marL="1135307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8pPr>
      <a:lvl9pPr marL="12866820"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9pPr>
    </p:bodyStyle>
    <p:otherStyle>
      <a:defPPr>
        <a:defRPr lang="en-US"/>
      </a:defPPr>
      <a:lvl1pPr marL="0" algn="l" defTabSz="3027487" rtl="0" eaLnBrk="1" latinLnBrk="0" hangingPunct="1">
        <a:defRPr sz="5960" kern="1200">
          <a:solidFill>
            <a:schemeClr val="tx1"/>
          </a:solidFill>
          <a:latin typeface="+mn-lt"/>
          <a:ea typeface="+mn-ea"/>
          <a:cs typeface="+mn-cs"/>
        </a:defRPr>
      </a:lvl1pPr>
      <a:lvl2pPr marL="1513743" algn="l" defTabSz="3027487" rtl="0" eaLnBrk="1" latinLnBrk="0" hangingPunct="1">
        <a:defRPr sz="5960" kern="1200">
          <a:solidFill>
            <a:schemeClr val="tx1"/>
          </a:solidFill>
          <a:latin typeface="+mn-lt"/>
          <a:ea typeface="+mn-ea"/>
          <a:cs typeface="+mn-cs"/>
        </a:defRPr>
      </a:lvl2pPr>
      <a:lvl3pPr marL="3027487" algn="l" defTabSz="3027487" rtl="0" eaLnBrk="1" latinLnBrk="0" hangingPunct="1">
        <a:defRPr sz="5960" kern="1200">
          <a:solidFill>
            <a:schemeClr val="tx1"/>
          </a:solidFill>
          <a:latin typeface="+mn-lt"/>
          <a:ea typeface="+mn-ea"/>
          <a:cs typeface="+mn-cs"/>
        </a:defRPr>
      </a:lvl3pPr>
      <a:lvl4pPr marL="4541230" algn="l" defTabSz="3027487" rtl="0" eaLnBrk="1" latinLnBrk="0" hangingPunct="1">
        <a:defRPr sz="5960" kern="1200">
          <a:solidFill>
            <a:schemeClr val="tx1"/>
          </a:solidFill>
          <a:latin typeface="+mn-lt"/>
          <a:ea typeface="+mn-ea"/>
          <a:cs typeface="+mn-cs"/>
        </a:defRPr>
      </a:lvl4pPr>
      <a:lvl5pPr marL="6054974" algn="l" defTabSz="3027487" rtl="0" eaLnBrk="1" latinLnBrk="0" hangingPunct="1">
        <a:defRPr sz="5960" kern="1200">
          <a:solidFill>
            <a:schemeClr val="tx1"/>
          </a:solidFill>
          <a:latin typeface="+mn-lt"/>
          <a:ea typeface="+mn-ea"/>
          <a:cs typeface="+mn-cs"/>
        </a:defRPr>
      </a:lvl5pPr>
      <a:lvl6pPr marL="7568717" algn="l" defTabSz="3027487" rtl="0" eaLnBrk="1" latinLnBrk="0" hangingPunct="1">
        <a:defRPr sz="5960" kern="1200">
          <a:solidFill>
            <a:schemeClr val="tx1"/>
          </a:solidFill>
          <a:latin typeface="+mn-lt"/>
          <a:ea typeface="+mn-ea"/>
          <a:cs typeface="+mn-cs"/>
        </a:defRPr>
      </a:lvl6pPr>
      <a:lvl7pPr marL="9082461" algn="l" defTabSz="3027487" rtl="0" eaLnBrk="1" latinLnBrk="0" hangingPunct="1">
        <a:defRPr sz="5960" kern="1200">
          <a:solidFill>
            <a:schemeClr val="tx1"/>
          </a:solidFill>
          <a:latin typeface="+mn-lt"/>
          <a:ea typeface="+mn-ea"/>
          <a:cs typeface="+mn-cs"/>
        </a:defRPr>
      </a:lvl7pPr>
      <a:lvl8pPr marL="10596204" algn="l" defTabSz="3027487" rtl="0" eaLnBrk="1" latinLnBrk="0" hangingPunct="1">
        <a:defRPr sz="5960" kern="1200">
          <a:solidFill>
            <a:schemeClr val="tx1"/>
          </a:solidFill>
          <a:latin typeface="+mn-lt"/>
          <a:ea typeface="+mn-ea"/>
          <a:cs typeface="+mn-cs"/>
        </a:defRPr>
      </a:lvl8pPr>
      <a:lvl9pPr marL="12109948" algn="l" defTabSz="3027487" rtl="0" eaLnBrk="1" latinLnBrk="0" hangingPunct="1">
        <a:defRPr sz="59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chart" Target="../charts/chart1.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1" name="Rectangle 90"/>
          <p:cNvSpPr/>
          <p:nvPr/>
        </p:nvSpPr>
        <p:spPr>
          <a:xfrm>
            <a:off x="42573" y="39643016"/>
            <a:ext cx="30232640" cy="748320"/>
          </a:xfrm>
          <a:prstGeom prst="rect">
            <a:avLst/>
          </a:prstGeom>
          <a:solidFill>
            <a:srgbClr val="36449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4000" dirty="0"/>
          </a:p>
        </p:txBody>
      </p:sp>
      <p:sp>
        <p:nvSpPr>
          <p:cNvPr id="38" name="Rectangle 37"/>
          <p:cNvSpPr/>
          <p:nvPr/>
        </p:nvSpPr>
        <p:spPr>
          <a:xfrm>
            <a:off x="21287" y="2398334"/>
            <a:ext cx="30232640" cy="3707414"/>
          </a:xfrm>
          <a:prstGeom prst="rect">
            <a:avLst/>
          </a:prstGeom>
          <a:solidFill>
            <a:srgbClr val="364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dirty="0">
              <a:solidFill>
                <a:srgbClr val="031F73"/>
              </a:solidFill>
            </a:endParaRPr>
          </a:p>
        </p:txBody>
      </p:sp>
      <p:sp>
        <p:nvSpPr>
          <p:cNvPr id="6" name="TextBox 5"/>
          <p:cNvSpPr txBox="1"/>
          <p:nvPr/>
        </p:nvSpPr>
        <p:spPr>
          <a:xfrm>
            <a:off x="1790026" y="2296259"/>
            <a:ext cx="26695161" cy="3785652"/>
          </a:xfrm>
          <a:prstGeom prst="rect">
            <a:avLst/>
          </a:prstGeom>
          <a:noFill/>
        </p:spPr>
        <p:txBody>
          <a:bodyPr wrap="square" rtlCol="0">
            <a:spAutoFit/>
          </a:bodyPr>
          <a:lstStyle/>
          <a:p>
            <a:pPr algn="ctr"/>
            <a:r>
              <a:rPr lang="en-US" sz="8000" b="1" dirty="0">
                <a:solidFill>
                  <a:schemeClr val="bg1"/>
                </a:solidFill>
              </a:rPr>
              <a:t>Soil Transmitted Helminths (STH) and Water, Sanitation and Hygiene </a:t>
            </a:r>
            <a:r>
              <a:rPr lang="en-US" sz="8000" b="1" dirty="0" smtClean="0">
                <a:solidFill>
                  <a:schemeClr val="bg1"/>
                </a:solidFill>
              </a:rPr>
              <a:t>(WASH</a:t>
            </a:r>
            <a:r>
              <a:rPr lang="en-US" sz="8000" b="1" dirty="0">
                <a:solidFill>
                  <a:schemeClr val="bg1"/>
                </a:solidFill>
              </a:rPr>
              <a:t>): An integrated Approach to Disease Control, a case of Mwibona ward, Vihiga County – Kenya.</a:t>
            </a:r>
            <a:endParaRPr lang="en-GB" sz="8000" b="1" dirty="0">
              <a:solidFill>
                <a:schemeClr val="bg1"/>
              </a:solidFill>
              <a:latin typeface="Arial" panose="020B0604020202020204" pitchFamily="34" charset="0"/>
              <a:cs typeface="Arial" panose="020B0604020202020204" pitchFamily="34" charset="0"/>
            </a:endParaRPr>
          </a:p>
        </p:txBody>
      </p:sp>
      <p:sp>
        <p:nvSpPr>
          <p:cNvPr id="16" name="Rectangle 10"/>
          <p:cNvSpPr>
            <a:spLocks noChangeArrowheads="1"/>
          </p:cNvSpPr>
          <p:nvPr/>
        </p:nvSpPr>
        <p:spPr bwMode="auto">
          <a:xfrm>
            <a:off x="21287" y="-19069"/>
            <a:ext cx="261150" cy="6845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29280" tIns="64640" rIns="129280" bIns="64640" numCol="1" anchor="ctr" anchorCtr="0" compatLnSpc="1">
            <a:prstTxWarp prst="textNoShape">
              <a:avLst/>
            </a:prstTxWarp>
            <a:spAutoFit/>
          </a:bodyPr>
          <a:lstStyle/>
          <a:p>
            <a:endParaRPr lang="en-GB" sz="3600" dirty="0"/>
          </a:p>
        </p:txBody>
      </p:sp>
      <p:sp>
        <p:nvSpPr>
          <p:cNvPr id="19" name="TextBox 18"/>
          <p:cNvSpPr txBox="1"/>
          <p:nvPr/>
        </p:nvSpPr>
        <p:spPr>
          <a:xfrm>
            <a:off x="1798368" y="11071691"/>
            <a:ext cx="10336679" cy="1484765"/>
          </a:xfrm>
          <a:prstGeom prst="rect">
            <a:avLst/>
          </a:prstGeom>
          <a:noFill/>
        </p:spPr>
        <p:txBody>
          <a:bodyPr wrap="square" rtlCol="0">
            <a:spAutoFit/>
          </a:bodyPr>
          <a:lstStyle/>
          <a:p>
            <a:endParaRPr lang="en-GB" sz="4524" dirty="0"/>
          </a:p>
          <a:p>
            <a:endParaRPr lang="en-GB" sz="4524" dirty="0"/>
          </a:p>
        </p:txBody>
      </p:sp>
      <p:sp>
        <p:nvSpPr>
          <p:cNvPr id="2" name="Rectangle 1"/>
          <p:cNvSpPr/>
          <p:nvPr/>
        </p:nvSpPr>
        <p:spPr>
          <a:xfrm>
            <a:off x="4870527" y="39655875"/>
            <a:ext cx="17994753" cy="1261884"/>
          </a:xfrm>
          <a:prstGeom prst="rect">
            <a:avLst/>
          </a:prstGeom>
        </p:spPr>
        <p:txBody>
          <a:bodyPr wrap="square">
            <a:spAutoFit/>
          </a:bodyPr>
          <a:lstStyle/>
          <a:p>
            <a:pPr algn="ctr"/>
            <a:r>
              <a:rPr lang="en-US" sz="4000" b="1" dirty="0">
                <a:solidFill>
                  <a:schemeClr val="bg1"/>
                </a:solidFill>
                <a:latin typeface="Arial" panose="020B0604020202020204" pitchFamily="34" charset="0"/>
                <a:cs typeface="Arial" panose="020B0604020202020204" pitchFamily="34" charset="0"/>
              </a:rPr>
              <a:t>Contact: </a:t>
            </a:r>
            <a:r>
              <a:rPr lang="en-US" sz="4000" b="1" dirty="0" smtClean="0">
                <a:solidFill>
                  <a:schemeClr val="bg1"/>
                </a:solidFill>
                <a:latin typeface="Arial" panose="020B0604020202020204" pitchFamily="34" charset="0"/>
                <a:cs typeface="Arial" panose="020B0604020202020204" pitchFamily="34" charset="0"/>
              </a:rPr>
              <a:t>+254714257003</a:t>
            </a:r>
            <a:r>
              <a:rPr lang="en-US" sz="3600" b="1" dirty="0" smtClean="0">
                <a:solidFill>
                  <a:schemeClr val="bg1"/>
                </a:solidFill>
                <a:latin typeface="Arial" panose="020B0604020202020204" pitchFamily="34" charset="0"/>
                <a:cs typeface="Arial" panose="020B0604020202020204" pitchFamily="34" charset="0"/>
              </a:rPr>
              <a:t>										</a:t>
            </a:r>
            <a:r>
              <a:rPr lang="en-US" sz="4000" b="1" dirty="0" smtClean="0">
                <a:solidFill>
                  <a:schemeClr val="bg1"/>
                </a:solidFill>
                <a:latin typeface="Arial" panose="020B0604020202020204" pitchFamily="34" charset="0"/>
                <a:cs typeface="Arial" panose="020B0604020202020204" pitchFamily="34" charset="0"/>
              </a:rPr>
              <a:t>Email: khaingafan@gmail.com</a:t>
            </a:r>
            <a:endParaRPr lang="en-US" sz="4000" b="1" dirty="0">
              <a:solidFill>
                <a:schemeClr val="bg1"/>
              </a:solidFill>
              <a:latin typeface="Arial" panose="020B0604020202020204" pitchFamily="34" charset="0"/>
              <a:cs typeface="Arial" panose="020B0604020202020204" pitchFamily="34" charset="0"/>
            </a:endParaRPr>
          </a:p>
          <a:p>
            <a:endParaRPr lang="en-GB" sz="3600" dirty="0">
              <a:solidFill>
                <a:schemeClr val="bg1"/>
              </a:solidFill>
            </a:endParaRPr>
          </a:p>
        </p:txBody>
      </p:sp>
      <p:sp>
        <p:nvSpPr>
          <p:cNvPr id="21" name="TextBox 20">
            <a:extLst>
              <a:ext uri="{FF2B5EF4-FFF2-40B4-BE49-F238E27FC236}">
                <a16:creationId xmlns:a16="http://schemas.microsoft.com/office/drawing/2014/main" id="{2F6D21CC-F797-5F4D-BFE5-838CCF81D98E}"/>
              </a:ext>
            </a:extLst>
          </p:cNvPr>
          <p:cNvSpPr txBox="1"/>
          <p:nvPr/>
        </p:nvSpPr>
        <p:spPr>
          <a:xfrm>
            <a:off x="713140" y="6175210"/>
            <a:ext cx="28681328" cy="1708160"/>
          </a:xfrm>
          <a:prstGeom prst="rect">
            <a:avLst/>
          </a:prstGeom>
          <a:noFill/>
        </p:spPr>
        <p:txBody>
          <a:bodyPr wrap="square" rtlCol="0">
            <a:spAutoFit/>
          </a:bodyPr>
          <a:lstStyle/>
          <a:p>
            <a:pPr algn="ctr" defTabSz="1475698">
              <a:defRPr/>
            </a:pPr>
            <a:r>
              <a:rPr lang="en-US" altLang="en-US" sz="3600" dirty="0">
                <a:latin typeface="Calibri" pitchFamily="34" charset="0"/>
              </a:rPr>
              <a:t> </a:t>
            </a:r>
            <a:r>
              <a:rPr lang="en-US" altLang="en-US" sz="6000" b="1" i="1" dirty="0" smtClean="0">
                <a:latin typeface="Calibri" pitchFamily="34" charset="0"/>
              </a:rPr>
              <a:t>FANUEL KHAINGA –PUBLIC HEALTH OFFICER</a:t>
            </a:r>
            <a:endParaRPr lang="en-US" altLang="en-US" sz="6000" b="1" i="1" dirty="0">
              <a:latin typeface="Calibri" pitchFamily="34" charset="0"/>
            </a:endParaRPr>
          </a:p>
          <a:p>
            <a:pPr algn="ctr" defTabSz="1475698">
              <a:defRPr/>
            </a:pPr>
            <a:r>
              <a:rPr lang="en-GB" sz="4500" i="1" dirty="0" smtClean="0">
                <a:solidFill>
                  <a:sysClr val="windowText" lastClr="000000"/>
                </a:solidFill>
                <a:latin typeface="Arial" panose="020B0604020202020204" pitchFamily="34" charset="0"/>
                <a:cs typeface="Arial" panose="020B0604020202020204" pitchFamily="34" charset="0"/>
              </a:rPr>
              <a:t>County Government of Vihiga – Department of Health</a:t>
            </a:r>
            <a:endParaRPr lang="en-GB" sz="4500" i="1" dirty="0">
              <a:solidFill>
                <a:sysClr val="windowText" lastClr="000000"/>
              </a:solidFill>
              <a:latin typeface="Arial" panose="020B0604020202020204" pitchFamily="34" charset="0"/>
              <a:cs typeface="Arial" panose="020B0604020202020204" pitchFamily="34" charset="0"/>
            </a:endParaRPr>
          </a:p>
        </p:txBody>
      </p:sp>
      <p:sp>
        <p:nvSpPr>
          <p:cNvPr id="22" name="Rectangle 21">
            <a:extLst>
              <a:ext uri="{FF2B5EF4-FFF2-40B4-BE49-F238E27FC236}">
                <a16:creationId xmlns:a16="http://schemas.microsoft.com/office/drawing/2014/main" id="{43556265-D459-5B43-AE8F-69EBBF09767B}"/>
              </a:ext>
            </a:extLst>
          </p:cNvPr>
          <p:cNvSpPr/>
          <p:nvPr/>
        </p:nvSpPr>
        <p:spPr>
          <a:xfrm>
            <a:off x="380416" y="8201352"/>
            <a:ext cx="29421163" cy="3600986"/>
          </a:xfrm>
          <a:prstGeom prst="rect">
            <a:avLst/>
          </a:prstGeom>
          <a:ln>
            <a:noFill/>
          </a:ln>
        </p:spPr>
        <p:txBody>
          <a:bodyPr wrap="square">
            <a:spAutoFit/>
          </a:bodyPr>
          <a:lstStyle/>
          <a:p>
            <a:pPr algn="just"/>
            <a:r>
              <a:rPr lang="en-GB" altLang="en-US" sz="4800" b="1" dirty="0">
                <a:solidFill>
                  <a:srgbClr val="36449C"/>
                </a:solidFill>
                <a:latin typeface="Arial" panose="020B0604020202020204" pitchFamily="34" charset="0"/>
                <a:cs typeface="Arial" panose="020B0604020202020204" pitchFamily="34" charset="0"/>
              </a:rPr>
              <a:t>BACKGROUND</a:t>
            </a:r>
          </a:p>
          <a:p>
            <a:pPr algn="just"/>
            <a:r>
              <a:rPr lang="en-US" sz="4500" dirty="0"/>
              <a:t>Soil Transmitted Helminths remains a major neglected tropical disease of public </a:t>
            </a:r>
            <a:r>
              <a:rPr lang="en-US" sz="4500" dirty="0" smtClean="0"/>
              <a:t>health concern </a:t>
            </a:r>
            <a:r>
              <a:rPr lang="en-US" sz="4500" dirty="0"/>
              <a:t>in endemic regions, with transmission closely linked to poor water, sanitation and hygiene (WASH) conditions. Mwibona ward in Vihiga County experiences persistent STH transmission due to the above factors. The study aimed at evaluating the impact of integrating WASH interventions with Mass Drug Administration ((MDA) in reducing STH prevalence.</a:t>
            </a:r>
            <a:endParaRPr lang="en-US" altLang="en-US" sz="4500" dirty="0">
              <a:solidFill>
                <a:srgbClr val="000000"/>
              </a:solidFill>
              <a:latin typeface="Arial" charset="0"/>
            </a:endParaRPr>
          </a:p>
        </p:txBody>
      </p:sp>
      <p:sp>
        <p:nvSpPr>
          <p:cNvPr id="25" name="Rectangle 24">
            <a:extLst>
              <a:ext uri="{FF2B5EF4-FFF2-40B4-BE49-F238E27FC236}">
                <a16:creationId xmlns:a16="http://schemas.microsoft.com/office/drawing/2014/main" id="{FD480FE1-7330-1E44-8B99-01447B564B99}"/>
              </a:ext>
            </a:extLst>
          </p:cNvPr>
          <p:cNvSpPr/>
          <p:nvPr/>
        </p:nvSpPr>
        <p:spPr>
          <a:xfrm>
            <a:off x="427024" y="12312595"/>
            <a:ext cx="29457334" cy="2908489"/>
          </a:xfrm>
          <a:prstGeom prst="rect">
            <a:avLst/>
          </a:prstGeom>
          <a:ln>
            <a:noFill/>
          </a:ln>
        </p:spPr>
        <p:txBody>
          <a:bodyPr wrap="square">
            <a:spAutoFit/>
          </a:bodyPr>
          <a:lstStyle/>
          <a:p>
            <a:pPr algn="just"/>
            <a:r>
              <a:rPr lang="en-GB" altLang="en-US" sz="4800" b="1" dirty="0">
                <a:solidFill>
                  <a:srgbClr val="36449C"/>
                </a:solidFill>
                <a:latin typeface="Arial" panose="020B0604020202020204" pitchFamily="34" charset="0"/>
                <a:cs typeface="Arial" panose="020B0604020202020204" pitchFamily="34" charset="0"/>
              </a:rPr>
              <a:t>OBJECTIVE: </a:t>
            </a:r>
            <a:endParaRPr lang="en-GB" altLang="en-US" sz="4800" b="1" dirty="0" smtClean="0">
              <a:solidFill>
                <a:srgbClr val="36449C"/>
              </a:solidFill>
              <a:latin typeface="Arial" panose="020B0604020202020204" pitchFamily="34" charset="0"/>
              <a:cs typeface="Arial" panose="020B0604020202020204" pitchFamily="34" charset="0"/>
            </a:endParaRPr>
          </a:p>
          <a:p>
            <a:pPr algn="just"/>
            <a:r>
              <a:rPr lang="en-US" sz="4500" dirty="0" smtClean="0"/>
              <a:t>To </a:t>
            </a:r>
            <a:r>
              <a:rPr lang="en-US" sz="4500" dirty="0"/>
              <a:t>evaluate the impact of integrating </a:t>
            </a:r>
            <a:r>
              <a:rPr lang="en-US" sz="4500" dirty="0" smtClean="0"/>
              <a:t>Social Behavior Change &amp; Communication (SBCC) and WASH </a:t>
            </a:r>
            <a:r>
              <a:rPr lang="en-US" sz="4500" dirty="0"/>
              <a:t>interventions </a:t>
            </a:r>
            <a:r>
              <a:rPr lang="en-US" sz="4500" dirty="0" smtClean="0"/>
              <a:t>in </a:t>
            </a:r>
            <a:r>
              <a:rPr lang="en-US" sz="4500" dirty="0"/>
              <a:t>reducing STH prevalence and reinfection rates. </a:t>
            </a:r>
            <a:endParaRPr lang="en-US" sz="4500" dirty="0"/>
          </a:p>
          <a:p>
            <a:pPr algn="just"/>
            <a:endParaRPr lang="en-US" altLang="en-US" sz="4500" dirty="0">
              <a:solidFill>
                <a:srgbClr val="000000"/>
              </a:solidFill>
              <a:latin typeface="Arial" charset="0"/>
            </a:endParaRPr>
          </a:p>
        </p:txBody>
      </p:sp>
      <p:sp>
        <p:nvSpPr>
          <p:cNvPr id="32" name="Rectangle 31">
            <a:extLst>
              <a:ext uri="{FF2B5EF4-FFF2-40B4-BE49-F238E27FC236}">
                <a16:creationId xmlns:a16="http://schemas.microsoft.com/office/drawing/2014/main" id="{9F167F3A-5285-DD43-9358-2E3B8B85AB3D}"/>
              </a:ext>
            </a:extLst>
          </p:cNvPr>
          <p:cNvSpPr/>
          <p:nvPr/>
        </p:nvSpPr>
        <p:spPr>
          <a:xfrm>
            <a:off x="479992" y="25522711"/>
            <a:ext cx="12465098" cy="830997"/>
          </a:xfrm>
          <a:prstGeom prst="rect">
            <a:avLst/>
          </a:prstGeom>
        </p:spPr>
        <p:txBody>
          <a:bodyPr wrap="square">
            <a:spAutoFit/>
          </a:bodyPr>
          <a:lstStyle/>
          <a:p>
            <a:pPr algn="just"/>
            <a:r>
              <a:rPr lang="en-GB" altLang="en-US" sz="4800" b="1" dirty="0">
                <a:solidFill>
                  <a:srgbClr val="36449C"/>
                </a:solidFill>
                <a:latin typeface="Arial" panose="020B0604020202020204" pitchFamily="34" charset="0"/>
                <a:cs typeface="Arial" panose="020B0604020202020204" pitchFamily="34" charset="0"/>
              </a:rPr>
              <a:t>RESULTS</a:t>
            </a:r>
          </a:p>
        </p:txBody>
      </p:sp>
      <p:sp>
        <p:nvSpPr>
          <p:cNvPr id="41" name="Rectangle 40">
            <a:extLst>
              <a:ext uri="{FF2B5EF4-FFF2-40B4-BE49-F238E27FC236}">
                <a16:creationId xmlns:a16="http://schemas.microsoft.com/office/drawing/2014/main" id="{D6B2887F-2942-5D48-B5A6-B5CD27AAD8F8}"/>
              </a:ext>
            </a:extLst>
          </p:cNvPr>
          <p:cNvSpPr/>
          <p:nvPr/>
        </p:nvSpPr>
        <p:spPr>
          <a:xfrm>
            <a:off x="380416" y="14263375"/>
            <a:ext cx="29457334" cy="1569660"/>
          </a:xfrm>
          <a:prstGeom prst="rect">
            <a:avLst/>
          </a:prstGeom>
          <a:ln>
            <a:noFill/>
          </a:ln>
        </p:spPr>
        <p:txBody>
          <a:bodyPr wrap="square">
            <a:spAutoFit/>
          </a:bodyPr>
          <a:lstStyle/>
          <a:p>
            <a:pPr>
              <a:spcBef>
                <a:spcPct val="0"/>
              </a:spcBef>
              <a:buClr>
                <a:srgbClr val="C00000"/>
              </a:buClr>
              <a:buSzPct val="85000"/>
            </a:pPr>
            <a:endParaRPr lang="en-US" altLang="en-US" sz="4800" dirty="0">
              <a:latin typeface="Arial" panose="020B0604020202020204" pitchFamily="34" charset="0"/>
              <a:cs typeface="Arial" panose="020B0604020202020204" pitchFamily="34" charset="0"/>
            </a:endParaRPr>
          </a:p>
          <a:p>
            <a:pPr>
              <a:spcBef>
                <a:spcPct val="0"/>
              </a:spcBef>
              <a:buClr>
                <a:srgbClr val="C00000"/>
              </a:buClr>
              <a:buSzPct val="85000"/>
            </a:pPr>
            <a:r>
              <a:rPr lang="en-US" altLang="en-US" sz="4800" b="1" dirty="0" smtClean="0">
                <a:solidFill>
                  <a:srgbClr val="36449C"/>
                </a:solidFill>
                <a:latin typeface="Arial" panose="020B0604020202020204" pitchFamily="34" charset="0"/>
                <a:cs typeface="Arial" panose="020B0604020202020204" pitchFamily="34" charset="0"/>
              </a:rPr>
              <a:t>METHODOLOGY:</a:t>
            </a:r>
            <a:endParaRPr lang="en-US" altLang="en-US" sz="4800" b="1" dirty="0">
              <a:solidFill>
                <a:srgbClr val="36449C"/>
              </a:solidFill>
              <a:latin typeface="Arial" panose="020B0604020202020204" pitchFamily="34" charset="0"/>
              <a:cs typeface="Arial" panose="020B0604020202020204" pitchFamily="34" charset="0"/>
            </a:endParaRPr>
          </a:p>
        </p:txBody>
      </p:sp>
      <p:sp>
        <p:nvSpPr>
          <p:cNvPr id="20" name="Rectangle 19">
            <a:extLst>
              <a:ext uri="{FF2B5EF4-FFF2-40B4-BE49-F238E27FC236}">
                <a16:creationId xmlns:a16="http://schemas.microsoft.com/office/drawing/2014/main" id="{047358C8-7E27-184B-8C0E-D053BC27296A}"/>
              </a:ext>
            </a:extLst>
          </p:cNvPr>
          <p:cNvSpPr/>
          <p:nvPr/>
        </p:nvSpPr>
        <p:spPr>
          <a:xfrm>
            <a:off x="479992" y="27008492"/>
            <a:ext cx="14092946" cy="707886"/>
          </a:xfrm>
          <a:prstGeom prst="rect">
            <a:avLst/>
          </a:prstGeom>
        </p:spPr>
        <p:txBody>
          <a:bodyPr wrap="square">
            <a:spAutoFit/>
          </a:bodyPr>
          <a:lstStyle/>
          <a:p>
            <a:r>
              <a:rPr lang="en-GB" sz="4000" b="1" dirty="0" smtClean="0">
                <a:latin typeface="Arial" panose="020B0604020202020204" pitchFamily="34" charset="0"/>
                <a:ea typeface="Times New Roman" panose="02020603050405020304" pitchFamily="18" charset="0"/>
                <a:cs typeface="Arial" panose="020B0604020202020204" pitchFamily="34" charset="0"/>
              </a:rPr>
              <a:t>Table 1: WASH-NTD relationship in Mwibona ward </a:t>
            </a:r>
            <a:endParaRPr lang="en-US" sz="4000" b="1" dirty="0">
              <a:latin typeface="Arial" panose="020B0604020202020204" pitchFamily="34" charset="0"/>
              <a:cs typeface="Arial" panose="020B0604020202020204" pitchFamily="34" charset="0"/>
            </a:endParaRPr>
          </a:p>
        </p:txBody>
      </p:sp>
      <p:sp>
        <p:nvSpPr>
          <p:cNvPr id="55" name="Rectangle 54">
            <a:extLst>
              <a:ext uri="{FF2B5EF4-FFF2-40B4-BE49-F238E27FC236}">
                <a16:creationId xmlns:a16="http://schemas.microsoft.com/office/drawing/2014/main" id="{1A4DFFEC-A643-7749-8154-FD5056FB712A}"/>
              </a:ext>
            </a:extLst>
          </p:cNvPr>
          <p:cNvSpPr/>
          <p:nvPr/>
        </p:nvSpPr>
        <p:spPr>
          <a:xfrm>
            <a:off x="16020089" y="25670412"/>
            <a:ext cx="12465098" cy="830997"/>
          </a:xfrm>
          <a:prstGeom prst="rect">
            <a:avLst/>
          </a:prstGeom>
        </p:spPr>
        <p:txBody>
          <a:bodyPr wrap="square">
            <a:spAutoFit/>
          </a:bodyPr>
          <a:lstStyle/>
          <a:p>
            <a:pPr algn="just"/>
            <a:r>
              <a:rPr lang="en-GB" altLang="en-US" sz="4800" b="1" dirty="0">
                <a:solidFill>
                  <a:srgbClr val="36449C"/>
                </a:solidFill>
                <a:latin typeface="Arial" panose="020B0604020202020204" pitchFamily="34" charset="0"/>
                <a:cs typeface="Arial" panose="020B0604020202020204" pitchFamily="34" charset="0"/>
              </a:rPr>
              <a:t> DISCUSSION</a:t>
            </a:r>
          </a:p>
        </p:txBody>
      </p:sp>
      <p:sp>
        <p:nvSpPr>
          <p:cNvPr id="57" name="Rectangle 56">
            <a:extLst>
              <a:ext uri="{FF2B5EF4-FFF2-40B4-BE49-F238E27FC236}">
                <a16:creationId xmlns:a16="http://schemas.microsoft.com/office/drawing/2014/main" id="{A7C970A3-670C-AE46-B571-1A67519FEFC9}"/>
              </a:ext>
            </a:extLst>
          </p:cNvPr>
          <p:cNvSpPr/>
          <p:nvPr/>
        </p:nvSpPr>
        <p:spPr>
          <a:xfrm>
            <a:off x="15975626" y="33839123"/>
            <a:ext cx="12465098" cy="830997"/>
          </a:xfrm>
          <a:prstGeom prst="rect">
            <a:avLst/>
          </a:prstGeom>
        </p:spPr>
        <p:txBody>
          <a:bodyPr wrap="square">
            <a:spAutoFit/>
          </a:bodyPr>
          <a:lstStyle/>
          <a:p>
            <a:pPr algn="just"/>
            <a:r>
              <a:rPr lang="en-GB" altLang="en-US" sz="4800" b="1" dirty="0">
                <a:solidFill>
                  <a:srgbClr val="36449C"/>
                </a:solidFill>
                <a:latin typeface="Arial" panose="020B0604020202020204" pitchFamily="34" charset="0"/>
                <a:cs typeface="Arial" panose="020B0604020202020204" pitchFamily="34" charset="0"/>
              </a:rPr>
              <a:t> CONCLUSIONS</a:t>
            </a:r>
          </a:p>
        </p:txBody>
      </p:sp>
      <p:sp>
        <p:nvSpPr>
          <p:cNvPr id="58" name="Rectangle 57">
            <a:extLst>
              <a:ext uri="{FF2B5EF4-FFF2-40B4-BE49-F238E27FC236}">
                <a16:creationId xmlns:a16="http://schemas.microsoft.com/office/drawing/2014/main" id="{2643887B-710D-A943-AE42-2F57E9F0CF37}"/>
              </a:ext>
            </a:extLst>
          </p:cNvPr>
          <p:cNvSpPr/>
          <p:nvPr/>
        </p:nvSpPr>
        <p:spPr>
          <a:xfrm>
            <a:off x="15975626" y="34666531"/>
            <a:ext cx="13908732" cy="4939814"/>
          </a:xfrm>
          <a:prstGeom prst="rect">
            <a:avLst/>
          </a:prstGeom>
        </p:spPr>
        <p:txBody>
          <a:bodyPr wrap="square">
            <a:spAutoFit/>
          </a:bodyPr>
          <a:lstStyle/>
          <a:p>
            <a:pPr algn="just">
              <a:buClr>
                <a:srgbClr val="3E61FE"/>
              </a:buClr>
            </a:pPr>
            <a:r>
              <a:rPr lang="en-US" sz="4500" dirty="0"/>
              <a:t>The study underscores the need for a holistic, multi-sectoral approach combining sustained Social Behavior Change and Communication (SBCC) and WASH improvements to achieve long term STH control. Policy recommendations include increased investment in safe water infrastructure, community-led sanitation programs and behavioral change initiatives</a:t>
            </a:r>
            <a:r>
              <a:rPr lang="en-US" sz="4500" dirty="0" smtClean="0"/>
              <a:t>.</a:t>
            </a:r>
            <a:endParaRPr lang="en-US" sz="4500" dirty="0"/>
          </a:p>
        </p:txBody>
      </p:sp>
      <p:sp>
        <p:nvSpPr>
          <p:cNvPr id="5" name="Freeform 5">
            <a:extLst>
              <a:ext uri="{FF2B5EF4-FFF2-40B4-BE49-F238E27FC236}">
                <a16:creationId xmlns:a16="http://schemas.microsoft.com/office/drawing/2014/main" id="{B38441FE-3808-3F32-C670-E329A9FBEC01}"/>
              </a:ext>
            </a:extLst>
          </p:cNvPr>
          <p:cNvSpPr/>
          <p:nvPr/>
        </p:nvSpPr>
        <p:spPr>
          <a:xfrm>
            <a:off x="8140423" y="271002"/>
            <a:ext cx="5441739" cy="1644667"/>
          </a:xfrm>
          <a:custGeom>
            <a:avLst/>
            <a:gdLst/>
            <a:ahLst/>
            <a:cxnLst/>
            <a:rect l="l" t="t" r="r" b="b"/>
            <a:pathLst>
              <a:path w="5441739" h="1644667">
                <a:moveTo>
                  <a:pt x="0" y="0"/>
                </a:moveTo>
                <a:lnTo>
                  <a:pt x="5441739" y="0"/>
                </a:lnTo>
                <a:lnTo>
                  <a:pt x="5441739" y="1644666"/>
                </a:lnTo>
                <a:lnTo>
                  <a:pt x="0" y="1644666"/>
                </a:lnTo>
                <a:lnTo>
                  <a:pt x="0" y="0"/>
                </a:lnTo>
                <a:close/>
              </a:path>
            </a:pathLst>
          </a:custGeom>
          <a:blipFill>
            <a:blip r:embed="rId3"/>
            <a:stretch>
              <a:fillRect t="-2570"/>
            </a:stretch>
          </a:blipFill>
        </p:spPr>
      </p:sp>
      <p:grpSp>
        <p:nvGrpSpPr>
          <p:cNvPr id="8" name="Group 6">
            <a:extLst>
              <a:ext uri="{FF2B5EF4-FFF2-40B4-BE49-F238E27FC236}">
                <a16:creationId xmlns:a16="http://schemas.microsoft.com/office/drawing/2014/main" id="{42201A28-FD57-2D86-CF83-8C2EF057C1F8}"/>
              </a:ext>
            </a:extLst>
          </p:cNvPr>
          <p:cNvGrpSpPr/>
          <p:nvPr/>
        </p:nvGrpSpPr>
        <p:grpSpPr>
          <a:xfrm>
            <a:off x="18988765" y="503193"/>
            <a:ext cx="2136802" cy="1225009"/>
            <a:chOff x="1995767" y="50308"/>
            <a:chExt cx="2849069" cy="1633344"/>
          </a:xfrm>
        </p:grpSpPr>
        <p:grpSp>
          <p:nvGrpSpPr>
            <p:cNvPr id="26" name="Group 8">
              <a:extLst>
                <a:ext uri="{FF2B5EF4-FFF2-40B4-BE49-F238E27FC236}">
                  <a16:creationId xmlns:a16="http://schemas.microsoft.com/office/drawing/2014/main" id="{A1722B70-F2B5-731E-F77B-D6BD6356D1AD}"/>
                </a:ext>
              </a:extLst>
            </p:cNvPr>
            <p:cNvGrpSpPr>
              <a:grpSpLocks noChangeAspect="1"/>
            </p:cNvGrpSpPr>
            <p:nvPr/>
          </p:nvGrpSpPr>
          <p:grpSpPr>
            <a:xfrm>
              <a:off x="2049464" y="519873"/>
              <a:ext cx="306739" cy="324129"/>
              <a:chOff x="0" y="0"/>
              <a:chExt cx="829323" cy="876338"/>
            </a:xfrm>
          </p:grpSpPr>
          <p:sp>
            <p:nvSpPr>
              <p:cNvPr id="85" name="Freeform 9">
                <a:extLst>
                  <a:ext uri="{FF2B5EF4-FFF2-40B4-BE49-F238E27FC236}">
                    <a16:creationId xmlns:a16="http://schemas.microsoft.com/office/drawing/2014/main" id="{BC7351D7-875C-B270-8B24-CC737CC918B8}"/>
                  </a:ext>
                </a:extLst>
              </p:cNvPr>
              <p:cNvSpPr/>
              <p:nvPr/>
            </p:nvSpPr>
            <p:spPr>
              <a:xfrm>
                <a:off x="0" y="0"/>
                <a:ext cx="829310" cy="876300"/>
              </a:xfrm>
              <a:custGeom>
                <a:avLst/>
                <a:gdLst/>
                <a:ahLst/>
                <a:cxnLst/>
                <a:rect l="l" t="t" r="r" b="b"/>
                <a:pathLst>
                  <a:path w="829310"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310" y="0"/>
                    </a:lnTo>
                    <a:lnTo>
                      <a:pt x="829310" y="876300"/>
                    </a:lnTo>
                    <a:lnTo>
                      <a:pt x="534797" y="876300"/>
                    </a:lnTo>
                    <a:close/>
                  </a:path>
                </a:pathLst>
              </a:custGeom>
              <a:solidFill>
                <a:srgbClr val="0B6C37"/>
              </a:solidFill>
            </p:spPr>
          </p:sp>
        </p:grpSp>
        <p:grpSp>
          <p:nvGrpSpPr>
            <p:cNvPr id="27" name="Group 10">
              <a:extLst>
                <a:ext uri="{FF2B5EF4-FFF2-40B4-BE49-F238E27FC236}">
                  <a16:creationId xmlns:a16="http://schemas.microsoft.com/office/drawing/2014/main" id="{5A2F5EF2-52DA-1982-B39A-8620D69BFA2E}"/>
                </a:ext>
              </a:extLst>
            </p:cNvPr>
            <p:cNvGrpSpPr>
              <a:grpSpLocks noChangeAspect="1"/>
            </p:cNvGrpSpPr>
            <p:nvPr/>
          </p:nvGrpSpPr>
          <p:grpSpPr>
            <a:xfrm>
              <a:off x="1995767" y="933295"/>
              <a:ext cx="1253763" cy="389431"/>
              <a:chOff x="0" y="0"/>
              <a:chExt cx="3389770" cy="1052894"/>
            </a:xfrm>
          </p:grpSpPr>
          <p:sp>
            <p:nvSpPr>
              <p:cNvPr id="81" name="Freeform 11">
                <a:extLst>
                  <a:ext uri="{FF2B5EF4-FFF2-40B4-BE49-F238E27FC236}">
                    <a16:creationId xmlns:a16="http://schemas.microsoft.com/office/drawing/2014/main" id="{A89586FA-2BD8-1A09-0F59-AA4AE1463955}"/>
                  </a:ext>
                </a:extLst>
              </p:cNvPr>
              <p:cNvSpPr/>
              <p:nvPr/>
            </p:nvSpPr>
            <p:spPr>
              <a:xfrm>
                <a:off x="63500" y="63500"/>
                <a:ext cx="753872" cy="926084"/>
              </a:xfrm>
              <a:custGeom>
                <a:avLst/>
                <a:gdLst/>
                <a:ahLst/>
                <a:cxnLst/>
                <a:rect l="l" t="t" r="r" b="b"/>
                <a:pathLst>
                  <a:path w="753872" h="926084">
                    <a:moveTo>
                      <a:pt x="368808" y="925957"/>
                    </a:moveTo>
                    <a:cubicBezTo>
                      <a:pt x="333375" y="925957"/>
                      <a:pt x="298450" y="922909"/>
                      <a:pt x="264160" y="916686"/>
                    </a:cubicBezTo>
                    <a:cubicBezTo>
                      <a:pt x="229870" y="910463"/>
                      <a:pt x="196850" y="901573"/>
                      <a:pt x="165100" y="889635"/>
                    </a:cubicBezTo>
                    <a:cubicBezTo>
                      <a:pt x="133350" y="877697"/>
                      <a:pt x="103378" y="863854"/>
                      <a:pt x="75311" y="847725"/>
                    </a:cubicBezTo>
                    <a:cubicBezTo>
                      <a:pt x="47244" y="831596"/>
                      <a:pt x="22225" y="813816"/>
                      <a:pt x="0" y="794131"/>
                    </a:cubicBezTo>
                    <a:lnTo>
                      <a:pt x="179451" y="599186"/>
                    </a:lnTo>
                    <a:cubicBezTo>
                      <a:pt x="200025" y="621411"/>
                      <a:pt x="227457" y="641223"/>
                      <a:pt x="261747" y="658622"/>
                    </a:cubicBezTo>
                    <a:cubicBezTo>
                      <a:pt x="296037" y="676021"/>
                      <a:pt x="331216" y="684657"/>
                      <a:pt x="367538" y="684657"/>
                    </a:cubicBezTo>
                    <a:cubicBezTo>
                      <a:pt x="384048" y="684657"/>
                      <a:pt x="399161" y="681736"/>
                      <a:pt x="412750" y="676021"/>
                    </a:cubicBezTo>
                    <a:cubicBezTo>
                      <a:pt x="426339" y="670306"/>
                      <a:pt x="433197" y="659511"/>
                      <a:pt x="433197" y="643763"/>
                    </a:cubicBezTo>
                    <a:cubicBezTo>
                      <a:pt x="433197" y="635508"/>
                      <a:pt x="430911" y="628523"/>
                      <a:pt x="426339" y="622681"/>
                    </a:cubicBezTo>
                    <a:cubicBezTo>
                      <a:pt x="421767" y="616839"/>
                      <a:pt x="413766" y="610870"/>
                      <a:pt x="402209" y="604774"/>
                    </a:cubicBezTo>
                    <a:cubicBezTo>
                      <a:pt x="390652" y="598678"/>
                      <a:pt x="374777" y="591693"/>
                      <a:pt x="354584" y="584327"/>
                    </a:cubicBezTo>
                    <a:cubicBezTo>
                      <a:pt x="334391" y="576961"/>
                      <a:pt x="308991" y="568198"/>
                      <a:pt x="278511" y="558292"/>
                    </a:cubicBezTo>
                    <a:cubicBezTo>
                      <a:pt x="248793" y="548386"/>
                      <a:pt x="220345" y="536575"/>
                      <a:pt x="193167" y="522986"/>
                    </a:cubicBezTo>
                    <a:cubicBezTo>
                      <a:pt x="165989" y="509397"/>
                      <a:pt x="141732" y="492633"/>
                      <a:pt x="120777" y="472694"/>
                    </a:cubicBezTo>
                    <a:cubicBezTo>
                      <a:pt x="99822" y="452755"/>
                      <a:pt x="83058" y="429133"/>
                      <a:pt x="70612" y="401447"/>
                    </a:cubicBezTo>
                    <a:cubicBezTo>
                      <a:pt x="58166" y="373761"/>
                      <a:pt x="52070" y="340487"/>
                      <a:pt x="52070" y="301625"/>
                    </a:cubicBezTo>
                    <a:cubicBezTo>
                      <a:pt x="52070" y="247142"/>
                      <a:pt x="63246" y="200787"/>
                      <a:pt x="85471" y="162814"/>
                    </a:cubicBezTo>
                    <a:cubicBezTo>
                      <a:pt x="107696" y="124841"/>
                      <a:pt x="136398" y="93599"/>
                      <a:pt x="171450" y="69215"/>
                    </a:cubicBezTo>
                    <a:cubicBezTo>
                      <a:pt x="206502" y="44831"/>
                      <a:pt x="245872" y="27305"/>
                      <a:pt x="289687" y="16510"/>
                    </a:cubicBezTo>
                    <a:cubicBezTo>
                      <a:pt x="333502" y="5715"/>
                      <a:pt x="376682" y="0"/>
                      <a:pt x="419608" y="0"/>
                    </a:cubicBezTo>
                    <a:cubicBezTo>
                      <a:pt x="477393" y="0"/>
                      <a:pt x="536194" y="11176"/>
                      <a:pt x="596011" y="33401"/>
                    </a:cubicBezTo>
                    <a:cubicBezTo>
                      <a:pt x="655828" y="55626"/>
                      <a:pt x="708406" y="87884"/>
                      <a:pt x="753872" y="129921"/>
                    </a:cubicBezTo>
                    <a:lnTo>
                      <a:pt x="570611" y="316865"/>
                    </a:lnTo>
                    <a:cubicBezTo>
                      <a:pt x="550799" y="292100"/>
                      <a:pt x="526415" y="273304"/>
                      <a:pt x="497586" y="260604"/>
                    </a:cubicBezTo>
                    <a:cubicBezTo>
                      <a:pt x="468757" y="247904"/>
                      <a:pt x="442722" y="241427"/>
                      <a:pt x="419608" y="241427"/>
                    </a:cubicBezTo>
                    <a:cubicBezTo>
                      <a:pt x="398145" y="241427"/>
                      <a:pt x="380873" y="244475"/>
                      <a:pt x="367665" y="250698"/>
                    </a:cubicBezTo>
                    <a:cubicBezTo>
                      <a:pt x="354457" y="256921"/>
                      <a:pt x="347853" y="266954"/>
                      <a:pt x="347853" y="281051"/>
                    </a:cubicBezTo>
                    <a:cubicBezTo>
                      <a:pt x="347853" y="294259"/>
                      <a:pt x="354711" y="304165"/>
                      <a:pt x="368300" y="310769"/>
                    </a:cubicBezTo>
                    <a:cubicBezTo>
                      <a:pt x="381889" y="317373"/>
                      <a:pt x="403987" y="325628"/>
                      <a:pt x="434594" y="335534"/>
                    </a:cubicBezTo>
                    <a:cubicBezTo>
                      <a:pt x="465963" y="345440"/>
                      <a:pt x="498983" y="356997"/>
                      <a:pt x="533654" y="370205"/>
                    </a:cubicBezTo>
                    <a:cubicBezTo>
                      <a:pt x="568325" y="383413"/>
                      <a:pt x="600202" y="400558"/>
                      <a:pt x="629539" y="421640"/>
                    </a:cubicBezTo>
                    <a:cubicBezTo>
                      <a:pt x="658876" y="442722"/>
                      <a:pt x="683006" y="468503"/>
                      <a:pt x="701929" y="498983"/>
                    </a:cubicBezTo>
                    <a:cubicBezTo>
                      <a:pt x="720852" y="529463"/>
                      <a:pt x="730377" y="567436"/>
                      <a:pt x="730377" y="612902"/>
                    </a:cubicBezTo>
                    <a:cubicBezTo>
                      <a:pt x="730377" y="665734"/>
                      <a:pt x="719836" y="711708"/>
                      <a:pt x="698881" y="750951"/>
                    </a:cubicBezTo>
                    <a:cubicBezTo>
                      <a:pt x="677926" y="790194"/>
                      <a:pt x="650240" y="822706"/>
                      <a:pt x="615950" y="848741"/>
                    </a:cubicBezTo>
                    <a:cubicBezTo>
                      <a:pt x="581660" y="874776"/>
                      <a:pt x="543052" y="894080"/>
                      <a:pt x="500253" y="906907"/>
                    </a:cubicBezTo>
                    <a:cubicBezTo>
                      <a:pt x="457454" y="919734"/>
                      <a:pt x="413639" y="926084"/>
                      <a:pt x="369062" y="926084"/>
                    </a:cubicBezTo>
                  </a:path>
                </a:pathLst>
              </a:custGeom>
              <a:solidFill>
                <a:srgbClr val="0B6C37"/>
              </a:solidFill>
            </p:spPr>
          </p:sp>
          <p:sp>
            <p:nvSpPr>
              <p:cNvPr id="82" name="Freeform 12">
                <a:extLst>
                  <a:ext uri="{FF2B5EF4-FFF2-40B4-BE49-F238E27FC236}">
                    <a16:creationId xmlns:a16="http://schemas.microsoft.com/office/drawing/2014/main" id="{75EF1FF3-A05D-8182-8B59-404D4DA184BB}"/>
                  </a:ext>
                </a:extLst>
              </p:cNvPr>
              <p:cNvSpPr/>
              <p:nvPr/>
            </p:nvSpPr>
            <p:spPr>
              <a:xfrm>
                <a:off x="907669" y="88265"/>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2930" y="320675"/>
                    </a:lnTo>
                    <a:lnTo>
                      <a:pt x="582930" y="549529"/>
                    </a:lnTo>
                    <a:lnTo>
                      <a:pt x="277241" y="549529"/>
                    </a:lnTo>
                    <a:lnTo>
                      <a:pt x="277241" y="631190"/>
                    </a:lnTo>
                    <a:lnTo>
                      <a:pt x="623824" y="631190"/>
                    </a:lnTo>
                    <a:lnTo>
                      <a:pt x="623824" y="876300"/>
                    </a:lnTo>
                    <a:lnTo>
                      <a:pt x="0" y="876300"/>
                    </a:lnTo>
                    <a:close/>
                  </a:path>
                </a:pathLst>
              </a:custGeom>
              <a:solidFill>
                <a:srgbClr val="0B6C37"/>
              </a:solidFill>
            </p:spPr>
          </p:sp>
          <p:sp>
            <p:nvSpPr>
              <p:cNvPr id="83" name="Freeform 13">
                <a:extLst>
                  <a:ext uri="{FF2B5EF4-FFF2-40B4-BE49-F238E27FC236}">
                    <a16:creationId xmlns:a16="http://schemas.microsoft.com/office/drawing/2014/main" id="{CB7DD27F-FAEB-B7DD-5694-407FA0826D47}"/>
                  </a:ext>
                </a:extLst>
              </p:cNvPr>
              <p:cNvSpPr/>
              <p:nvPr/>
            </p:nvSpPr>
            <p:spPr>
              <a:xfrm>
                <a:off x="1615567" y="63500"/>
                <a:ext cx="819532" cy="925830"/>
              </a:xfrm>
              <a:custGeom>
                <a:avLst/>
                <a:gdLst/>
                <a:ahLst/>
                <a:cxnLst/>
                <a:rect l="l" t="t" r="r" b="b"/>
                <a:pathLst>
                  <a:path w="819532" h="925830">
                    <a:moveTo>
                      <a:pt x="0" y="462915"/>
                    </a:moveTo>
                    <a:cubicBezTo>
                      <a:pt x="0" y="392811"/>
                      <a:pt x="12446" y="329184"/>
                      <a:pt x="37084" y="272288"/>
                    </a:cubicBezTo>
                    <a:cubicBezTo>
                      <a:pt x="61722" y="215392"/>
                      <a:pt x="95631" y="166624"/>
                      <a:pt x="138557" y="126238"/>
                    </a:cubicBezTo>
                    <a:cubicBezTo>
                      <a:pt x="181483" y="85852"/>
                      <a:pt x="232029" y="54737"/>
                      <a:pt x="290195" y="32766"/>
                    </a:cubicBezTo>
                    <a:cubicBezTo>
                      <a:pt x="348361" y="10795"/>
                      <a:pt x="410591" y="0"/>
                      <a:pt x="476631" y="0"/>
                    </a:cubicBezTo>
                    <a:cubicBezTo>
                      <a:pt x="544322" y="0"/>
                      <a:pt x="608203" y="10922"/>
                      <a:pt x="668528" y="32766"/>
                    </a:cubicBezTo>
                    <a:cubicBezTo>
                      <a:pt x="728853" y="54610"/>
                      <a:pt x="779145" y="84074"/>
                      <a:pt x="819531" y="121285"/>
                    </a:cubicBezTo>
                    <a:lnTo>
                      <a:pt x="638810" y="339217"/>
                    </a:lnTo>
                    <a:cubicBezTo>
                      <a:pt x="622300" y="317754"/>
                      <a:pt x="601599" y="301498"/>
                      <a:pt x="576961" y="290322"/>
                    </a:cubicBezTo>
                    <a:cubicBezTo>
                      <a:pt x="552323" y="279146"/>
                      <a:pt x="524510" y="273558"/>
                      <a:pt x="494030" y="273558"/>
                    </a:cubicBezTo>
                    <a:cubicBezTo>
                      <a:pt x="469265" y="273558"/>
                      <a:pt x="446151" y="277876"/>
                      <a:pt x="424688" y="286512"/>
                    </a:cubicBezTo>
                    <a:cubicBezTo>
                      <a:pt x="403225" y="295148"/>
                      <a:pt x="384429" y="307721"/>
                      <a:pt x="368300" y="324231"/>
                    </a:cubicBezTo>
                    <a:cubicBezTo>
                      <a:pt x="352171" y="340741"/>
                      <a:pt x="339598" y="360807"/>
                      <a:pt x="330581" y="384302"/>
                    </a:cubicBezTo>
                    <a:cubicBezTo>
                      <a:pt x="321564" y="407797"/>
                      <a:pt x="316992" y="434086"/>
                      <a:pt x="316992" y="462915"/>
                    </a:cubicBezTo>
                    <a:cubicBezTo>
                      <a:pt x="316992" y="491744"/>
                      <a:pt x="321818" y="517525"/>
                      <a:pt x="331216" y="540258"/>
                    </a:cubicBezTo>
                    <a:cubicBezTo>
                      <a:pt x="340614" y="562991"/>
                      <a:pt x="353441" y="582549"/>
                      <a:pt x="369570" y="599059"/>
                    </a:cubicBezTo>
                    <a:cubicBezTo>
                      <a:pt x="385699" y="615569"/>
                      <a:pt x="404368" y="628142"/>
                      <a:pt x="425831" y="636778"/>
                    </a:cubicBezTo>
                    <a:cubicBezTo>
                      <a:pt x="447294" y="645414"/>
                      <a:pt x="470027" y="649732"/>
                      <a:pt x="493903" y="649732"/>
                    </a:cubicBezTo>
                    <a:cubicBezTo>
                      <a:pt x="527685" y="649732"/>
                      <a:pt x="556768" y="642747"/>
                      <a:pt x="581152" y="628650"/>
                    </a:cubicBezTo>
                    <a:cubicBezTo>
                      <a:pt x="605536" y="614553"/>
                      <a:pt x="624713" y="598170"/>
                      <a:pt x="638683" y="579120"/>
                    </a:cubicBezTo>
                    <a:lnTo>
                      <a:pt x="819404" y="795782"/>
                    </a:lnTo>
                    <a:cubicBezTo>
                      <a:pt x="779780" y="835406"/>
                      <a:pt x="731139" y="867029"/>
                      <a:pt x="673354" y="890524"/>
                    </a:cubicBezTo>
                    <a:cubicBezTo>
                      <a:pt x="615569" y="914019"/>
                      <a:pt x="549910" y="925830"/>
                      <a:pt x="476504" y="925830"/>
                    </a:cubicBezTo>
                    <a:cubicBezTo>
                      <a:pt x="410464" y="925830"/>
                      <a:pt x="348361" y="914654"/>
                      <a:pt x="290195" y="892429"/>
                    </a:cubicBezTo>
                    <a:cubicBezTo>
                      <a:pt x="232029" y="870204"/>
                      <a:pt x="181483" y="838581"/>
                      <a:pt x="138557" y="797814"/>
                    </a:cubicBezTo>
                    <a:cubicBezTo>
                      <a:pt x="95630" y="757047"/>
                      <a:pt x="61849" y="708279"/>
                      <a:pt x="37083" y="651764"/>
                    </a:cubicBezTo>
                    <a:cubicBezTo>
                      <a:pt x="12318" y="595249"/>
                      <a:pt x="0" y="532384"/>
                      <a:pt x="0" y="463042"/>
                    </a:cubicBezTo>
                  </a:path>
                </a:pathLst>
              </a:custGeom>
              <a:solidFill>
                <a:srgbClr val="0B6C37"/>
              </a:solidFill>
            </p:spPr>
          </p:sp>
          <p:sp>
            <p:nvSpPr>
              <p:cNvPr id="84" name="Freeform 14">
                <a:extLst>
                  <a:ext uri="{FF2B5EF4-FFF2-40B4-BE49-F238E27FC236}">
                    <a16:creationId xmlns:a16="http://schemas.microsoft.com/office/drawing/2014/main" id="{A4ACA5EB-F3DC-EC90-89FF-EC278D1ABC28}"/>
                  </a:ext>
                </a:extLst>
              </p:cNvPr>
              <p:cNvSpPr/>
              <p:nvPr/>
            </p:nvSpPr>
            <p:spPr>
              <a:xfrm>
                <a:off x="2505583" y="88265"/>
                <a:ext cx="820801" cy="901192"/>
              </a:xfrm>
              <a:custGeom>
                <a:avLst/>
                <a:gdLst/>
                <a:ahLst/>
                <a:cxnLst/>
                <a:rect l="l" t="t" r="r" b="b"/>
                <a:pathLst>
                  <a:path w="820801" h="901192">
                    <a:moveTo>
                      <a:pt x="406019" y="901192"/>
                    </a:moveTo>
                    <a:cubicBezTo>
                      <a:pt x="337566" y="901192"/>
                      <a:pt x="277876" y="891667"/>
                      <a:pt x="227203" y="872744"/>
                    </a:cubicBezTo>
                    <a:cubicBezTo>
                      <a:pt x="176530" y="853821"/>
                      <a:pt x="134112" y="827786"/>
                      <a:pt x="100330" y="794766"/>
                    </a:cubicBezTo>
                    <a:cubicBezTo>
                      <a:pt x="66548" y="761746"/>
                      <a:pt x="41275" y="722757"/>
                      <a:pt x="24765" y="677799"/>
                    </a:cubicBezTo>
                    <a:cubicBezTo>
                      <a:pt x="8255" y="632841"/>
                      <a:pt x="0" y="584327"/>
                      <a:pt x="0" y="532384"/>
                    </a:cubicBezTo>
                    <a:lnTo>
                      <a:pt x="0" y="0"/>
                    </a:lnTo>
                    <a:lnTo>
                      <a:pt x="294640" y="0"/>
                    </a:lnTo>
                    <a:lnTo>
                      <a:pt x="294640" y="500126"/>
                    </a:lnTo>
                    <a:cubicBezTo>
                      <a:pt x="294640" y="542163"/>
                      <a:pt x="304673" y="575056"/>
                      <a:pt x="324993" y="598551"/>
                    </a:cubicBezTo>
                    <a:cubicBezTo>
                      <a:pt x="345313" y="622046"/>
                      <a:pt x="373888" y="633857"/>
                      <a:pt x="411099" y="633857"/>
                    </a:cubicBezTo>
                    <a:cubicBezTo>
                      <a:pt x="448310" y="633857"/>
                      <a:pt x="476885" y="622046"/>
                      <a:pt x="497078" y="598551"/>
                    </a:cubicBezTo>
                    <a:cubicBezTo>
                      <a:pt x="517271" y="575056"/>
                      <a:pt x="527431" y="542290"/>
                      <a:pt x="527431" y="500126"/>
                    </a:cubicBezTo>
                    <a:lnTo>
                      <a:pt x="527431" y="0"/>
                    </a:lnTo>
                    <a:lnTo>
                      <a:pt x="820801" y="0"/>
                    </a:lnTo>
                    <a:lnTo>
                      <a:pt x="820801" y="532257"/>
                    </a:lnTo>
                    <a:cubicBezTo>
                      <a:pt x="820801" y="584200"/>
                      <a:pt x="811911" y="632714"/>
                      <a:pt x="794258" y="677672"/>
                    </a:cubicBezTo>
                    <a:cubicBezTo>
                      <a:pt x="776605" y="722630"/>
                      <a:pt x="750316" y="761619"/>
                      <a:pt x="715645" y="794639"/>
                    </a:cubicBezTo>
                    <a:cubicBezTo>
                      <a:pt x="680974" y="827659"/>
                      <a:pt x="637921" y="853694"/>
                      <a:pt x="586359" y="872617"/>
                    </a:cubicBezTo>
                    <a:cubicBezTo>
                      <a:pt x="534797" y="891540"/>
                      <a:pt x="474726" y="901065"/>
                      <a:pt x="406273" y="901065"/>
                    </a:cubicBezTo>
                  </a:path>
                </a:pathLst>
              </a:custGeom>
              <a:solidFill>
                <a:srgbClr val="0B6C37"/>
              </a:solidFill>
            </p:spPr>
          </p:sp>
        </p:grpSp>
        <p:grpSp>
          <p:nvGrpSpPr>
            <p:cNvPr id="33" name="Group 15">
              <a:extLst>
                <a:ext uri="{FF2B5EF4-FFF2-40B4-BE49-F238E27FC236}">
                  <a16:creationId xmlns:a16="http://schemas.microsoft.com/office/drawing/2014/main" id="{6706C7F5-4B2B-CA14-2DCB-95F8E73C1EF6}"/>
                </a:ext>
              </a:extLst>
            </p:cNvPr>
            <p:cNvGrpSpPr>
              <a:grpSpLocks noChangeAspect="1"/>
            </p:cNvGrpSpPr>
            <p:nvPr/>
          </p:nvGrpSpPr>
          <p:grpSpPr>
            <a:xfrm>
              <a:off x="2025973" y="50308"/>
              <a:ext cx="1705624" cy="371104"/>
              <a:chOff x="0" y="0"/>
              <a:chExt cx="4611446" cy="1003351"/>
            </a:xfrm>
          </p:grpSpPr>
          <p:sp>
            <p:nvSpPr>
              <p:cNvPr id="76" name="Freeform 16">
                <a:extLst>
                  <a:ext uri="{FF2B5EF4-FFF2-40B4-BE49-F238E27FC236}">
                    <a16:creationId xmlns:a16="http://schemas.microsoft.com/office/drawing/2014/main" id="{316E2FF9-35FC-DC15-97E3-09ACBA6F1864}"/>
                  </a:ext>
                </a:extLst>
              </p:cNvPr>
              <p:cNvSpPr/>
              <p:nvPr/>
            </p:nvSpPr>
            <p:spPr>
              <a:xfrm>
                <a:off x="63500" y="63500"/>
                <a:ext cx="883793" cy="876300"/>
              </a:xfrm>
              <a:custGeom>
                <a:avLst/>
                <a:gdLst/>
                <a:ahLst/>
                <a:cxnLst/>
                <a:rect l="l" t="t" r="r" b="b"/>
                <a:pathLst>
                  <a:path w="883793" h="876300">
                    <a:moveTo>
                      <a:pt x="288417" y="527304"/>
                    </a:moveTo>
                    <a:lnTo>
                      <a:pt x="285877" y="527304"/>
                    </a:lnTo>
                    <a:lnTo>
                      <a:pt x="285877" y="876300"/>
                    </a:lnTo>
                    <a:lnTo>
                      <a:pt x="0" y="876300"/>
                    </a:lnTo>
                    <a:lnTo>
                      <a:pt x="0" y="0"/>
                    </a:lnTo>
                    <a:lnTo>
                      <a:pt x="284734" y="0"/>
                    </a:lnTo>
                    <a:lnTo>
                      <a:pt x="284734" y="323088"/>
                    </a:lnTo>
                    <a:lnTo>
                      <a:pt x="287274" y="323088"/>
                    </a:lnTo>
                    <a:lnTo>
                      <a:pt x="521081" y="0"/>
                    </a:lnTo>
                    <a:lnTo>
                      <a:pt x="867664" y="0"/>
                    </a:lnTo>
                    <a:lnTo>
                      <a:pt x="538480" y="401066"/>
                    </a:lnTo>
                    <a:lnTo>
                      <a:pt x="883793" y="876300"/>
                    </a:lnTo>
                    <a:lnTo>
                      <a:pt x="522351" y="876300"/>
                    </a:lnTo>
                    <a:close/>
                  </a:path>
                </a:pathLst>
              </a:custGeom>
              <a:solidFill>
                <a:srgbClr val="95C43D"/>
              </a:solidFill>
            </p:spPr>
          </p:sp>
          <p:sp>
            <p:nvSpPr>
              <p:cNvPr id="77" name="Freeform 17">
                <a:extLst>
                  <a:ext uri="{FF2B5EF4-FFF2-40B4-BE49-F238E27FC236}">
                    <a16:creationId xmlns:a16="http://schemas.microsoft.com/office/drawing/2014/main" id="{3B7D9C84-EA03-60FC-2F45-1B7F98EBDBB8}"/>
                  </a:ext>
                </a:extLst>
              </p:cNvPr>
              <p:cNvSpPr/>
              <p:nvPr/>
            </p:nvSpPr>
            <p:spPr>
              <a:xfrm>
                <a:off x="1010412" y="63500"/>
                <a:ext cx="623824" cy="876300"/>
              </a:xfrm>
              <a:custGeom>
                <a:avLst/>
                <a:gdLst/>
                <a:ahLst/>
                <a:cxnLst/>
                <a:rect l="l" t="t" r="r" b="b"/>
                <a:pathLst>
                  <a:path w="623824" h="876300">
                    <a:moveTo>
                      <a:pt x="0" y="0"/>
                    </a:moveTo>
                    <a:lnTo>
                      <a:pt x="602742" y="0"/>
                    </a:lnTo>
                    <a:lnTo>
                      <a:pt x="602742"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95C43D"/>
              </a:solidFill>
            </p:spPr>
          </p:sp>
          <p:sp>
            <p:nvSpPr>
              <p:cNvPr id="78" name="Freeform 18">
                <a:extLst>
                  <a:ext uri="{FF2B5EF4-FFF2-40B4-BE49-F238E27FC236}">
                    <a16:creationId xmlns:a16="http://schemas.microsoft.com/office/drawing/2014/main" id="{0D0CF342-AEEC-4716-979D-DFD035B1BBDB}"/>
                  </a:ext>
                </a:extLst>
              </p:cNvPr>
              <p:cNvSpPr/>
              <p:nvPr/>
            </p:nvSpPr>
            <p:spPr>
              <a:xfrm>
                <a:off x="1757934" y="63500"/>
                <a:ext cx="815848" cy="876300"/>
              </a:xfrm>
              <a:custGeom>
                <a:avLst/>
                <a:gdLst/>
                <a:ahLst/>
                <a:cxnLst/>
                <a:rect l="l" t="t" r="r" b="b"/>
                <a:pathLst>
                  <a:path w="815848" h="876300">
                    <a:moveTo>
                      <a:pt x="0" y="0"/>
                    </a:moveTo>
                    <a:lnTo>
                      <a:pt x="293370" y="0"/>
                    </a:lnTo>
                    <a:lnTo>
                      <a:pt x="543433" y="444373"/>
                    </a:lnTo>
                    <a:lnTo>
                      <a:pt x="548386" y="444373"/>
                    </a:lnTo>
                    <a:lnTo>
                      <a:pt x="536067" y="0"/>
                    </a:lnTo>
                    <a:lnTo>
                      <a:pt x="815848" y="0"/>
                    </a:lnTo>
                    <a:lnTo>
                      <a:pt x="815848" y="876300"/>
                    </a:lnTo>
                    <a:lnTo>
                      <a:pt x="514985" y="876300"/>
                    </a:lnTo>
                    <a:lnTo>
                      <a:pt x="272415" y="457962"/>
                    </a:lnTo>
                    <a:lnTo>
                      <a:pt x="267462" y="457962"/>
                    </a:lnTo>
                    <a:lnTo>
                      <a:pt x="279781" y="876300"/>
                    </a:lnTo>
                    <a:lnTo>
                      <a:pt x="0" y="876300"/>
                    </a:lnTo>
                    <a:close/>
                  </a:path>
                </a:pathLst>
              </a:custGeom>
              <a:solidFill>
                <a:srgbClr val="95C43D"/>
              </a:solidFill>
            </p:spPr>
          </p:sp>
          <p:sp>
            <p:nvSpPr>
              <p:cNvPr id="79" name="Freeform 19">
                <a:extLst>
                  <a:ext uri="{FF2B5EF4-FFF2-40B4-BE49-F238E27FC236}">
                    <a16:creationId xmlns:a16="http://schemas.microsoft.com/office/drawing/2014/main" id="{544174CB-2C10-A67F-5442-C868C22347C5}"/>
                  </a:ext>
                </a:extLst>
              </p:cNvPr>
              <p:cNvSpPr/>
              <p:nvPr/>
            </p:nvSpPr>
            <p:spPr>
              <a:xfrm>
                <a:off x="2624455" y="63500"/>
                <a:ext cx="972820" cy="876300"/>
              </a:xfrm>
              <a:custGeom>
                <a:avLst/>
                <a:gdLst/>
                <a:ahLst/>
                <a:cxnLst/>
                <a:rect l="l" t="t" r="r" b="b"/>
                <a:pathLst>
                  <a:path w="972820" h="876300">
                    <a:moveTo>
                      <a:pt x="625094" y="876300"/>
                    </a:moveTo>
                    <a:lnTo>
                      <a:pt x="330454" y="876300"/>
                    </a:lnTo>
                    <a:lnTo>
                      <a:pt x="330454" y="517398"/>
                    </a:lnTo>
                    <a:lnTo>
                      <a:pt x="0" y="0"/>
                    </a:lnTo>
                    <a:lnTo>
                      <a:pt x="355219" y="0"/>
                    </a:lnTo>
                    <a:lnTo>
                      <a:pt x="493903" y="257429"/>
                    </a:lnTo>
                    <a:lnTo>
                      <a:pt x="626237" y="0"/>
                    </a:lnTo>
                    <a:lnTo>
                      <a:pt x="972820" y="0"/>
                    </a:lnTo>
                    <a:lnTo>
                      <a:pt x="625094" y="517398"/>
                    </a:lnTo>
                    <a:close/>
                  </a:path>
                </a:pathLst>
              </a:custGeom>
              <a:solidFill>
                <a:srgbClr val="95C43D"/>
              </a:solidFill>
            </p:spPr>
          </p:sp>
          <p:sp>
            <p:nvSpPr>
              <p:cNvPr id="80" name="Freeform 20">
                <a:extLst>
                  <a:ext uri="{FF2B5EF4-FFF2-40B4-BE49-F238E27FC236}">
                    <a16:creationId xmlns:a16="http://schemas.microsoft.com/office/drawing/2014/main" id="{2E76422A-57C1-67EA-6111-25026DC21555}"/>
                  </a:ext>
                </a:extLst>
              </p:cNvPr>
              <p:cNvSpPr/>
              <p:nvPr/>
            </p:nvSpPr>
            <p:spPr>
              <a:xfrm>
                <a:off x="3547872" y="63500"/>
                <a:ext cx="1000125" cy="876300"/>
              </a:xfrm>
              <a:custGeom>
                <a:avLst/>
                <a:gdLst/>
                <a:ahLst/>
                <a:cxnLst/>
                <a:rect l="l" t="t" r="r" b="b"/>
                <a:pathLst>
                  <a:path w="1000125" h="876300">
                    <a:moveTo>
                      <a:pt x="497586" y="305689"/>
                    </a:moveTo>
                    <a:lnTo>
                      <a:pt x="425704" y="522351"/>
                    </a:lnTo>
                    <a:lnTo>
                      <a:pt x="568071" y="522351"/>
                    </a:lnTo>
                    <a:close/>
                    <a:moveTo>
                      <a:pt x="345313" y="0"/>
                    </a:moveTo>
                    <a:lnTo>
                      <a:pt x="658495" y="0"/>
                    </a:lnTo>
                    <a:lnTo>
                      <a:pt x="1000125" y="876300"/>
                    </a:lnTo>
                    <a:lnTo>
                      <a:pt x="679450" y="876300"/>
                    </a:lnTo>
                    <a:lnTo>
                      <a:pt x="633603" y="747522"/>
                    </a:lnTo>
                    <a:lnTo>
                      <a:pt x="355219" y="747522"/>
                    </a:lnTo>
                    <a:lnTo>
                      <a:pt x="311912" y="876300"/>
                    </a:lnTo>
                    <a:lnTo>
                      <a:pt x="0" y="876300"/>
                    </a:lnTo>
                    <a:close/>
                  </a:path>
                </a:pathLst>
              </a:custGeom>
              <a:solidFill>
                <a:srgbClr val="95C43D"/>
              </a:solidFill>
            </p:spPr>
          </p:sp>
        </p:grpSp>
        <p:grpSp>
          <p:nvGrpSpPr>
            <p:cNvPr id="34" name="Group 21">
              <a:extLst>
                <a:ext uri="{FF2B5EF4-FFF2-40B4-BE49-F238E27FC236}">
                  <a16:creationId xmlns:a16="http://schemas.microsoft.com/office/drawing/2014/main" id="{230986CB-845D-6632-8711-0F058BA89E0D}"/>
                </a:ext>
              </a:extLst>
            </p:cNvPr>
            <p:cNvGrpSpPr>
              <a:grpSpLocks noChangeAspect="1"/>
            </p:cNvGrpSpPr>
            <p:nvPr/>
          </p:nvGrpSpPr>
          <p:grpSpPr>
            <a:xfrm>
              <a:off x="2394054" y="496385"/>
              <a:ext cx="1511060" cy="371104"/>
              <a:chOff x="0" y="0"/>
              <a:chExt cx="4085412" cy="1003338"/>
            </a:xfrm>
          </p:grpSpPr>
          <p:sp>
            <p:nvSpPr>
              <p:cNvPr id="71" name="Freeform 22">
                <a:extLst>
                  <a:ext uri="{FF2B5EF4-FFF2-40B4-BE49-F238E27FC236}">
                    <a16:creationId xmlns:a16="http://schemas.microsoft.com/office/drawing/2014/main" id="{B86B2E9D-9546-D774-BFCA-504A2AA83435}"/>
                  </a:ext>
                </a:extLst>
              </p:cNvPr>
              <p:cNvSpPr/>
              <p:nvPr/>
            </p:nvSpPr>
            <p:spPr>
              <a:xfrm>
                <a:off x="63500" y="63500"/>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0B6C37"/>
              </a:solidFill>
            </p:spPr>
          </p:sp>
          <p:sp>
            <p:nvSpPr>
              <p:cNvPr id="72" name="Freeform 23">
                <a:extLst>
                  <a:ext uri="{FF2B5EF4-FFF2-40B4-BE49-F238E27FC236}">
                    <a16:creationId xmlns:a16="http://schemas.microsoft.com/office/drawing/2014/main" id="{CABE7C54-ABD8-94D5-9A18-654ABFECAEAC}"/>
                  </a:ext>
                </a:extLst>
              </p:cNvPr>
              <p:cNvSpPr/>
              <p:nvPr/>
            </p:nvSpPr>
            <p:spPr>
              <a:xfrm>
                <a:off x="709549" y="63500"/>
                <a:ext cx="1000252" cy="876300"/>
              </a:xfrm>
              <a:custGeom>
                <a:avLst/>
                <a:gdLst/>
                <a:ahLst/>
                <a:cxnLst/>
                <a:rect l="l" t="t" r="r" b="b"/>
                <a:pathLst>
                  <a:path w="1000252" h="876300">
                    <a:moveTo>
                      <a:pt x="497713" y="305689"/>
                    </a:moveTo>
                    <a:lnTo>
                      <a:pt x="425831" y="522351"/>
                    </a:lnTo>
                    <a:lnTo>
                      <a:pt x="568198" y="522351"/>
                    </a:lnTo>
                    <a:close/>
                    <a:moveTo>
                      <a:pt x="345440" y="0"/>
                    </a:moveTo>
                    <a:lnTo>
                      <a:pt x="658622" y="0"/>
                    </a:lnTo>
                    <a:lnTo>
                      <a:pt x="1000252" y="876300"/>
                    </a:lnTo>
                    <a:lnTo>
                      <a:pt x="679577" y="876300"/>
                    </a:lnTo>
                    <a:lnTo>
                      <a:pt x="633857" y="747522"/>
                    </a:lnTo>
                    <a:lnTo>
                      <a:pt x="355346" y="747522"/>
                    </a:lnTo>
                    <a:lnTo>
                      <a:pt x="312039" y="876300"/>
                    </a:lnTo>
                    <a:lnTo>
                      <a:pt x="0" y="876300"/>
                    </a:lnTo>
                    <a:close/>
                  </a:path>
                </a:pathLst>
              </a:custGeom>
              <a:solidFill>
                <a:srgbClr val="0B6C37"/>
              </a:solidFill>
            </p:spPr>
          </p:sp>
          <p:sp>
            <p:nvSpPr>
              <p:cNvPr id="73" name="Freeform 24">
                <a:extLst>
                  <a:ext uri="{FF2B5EF4-FFF2-40B4-BE49-F238E27FC236}">
                    <a16:creationId xmlns:a16="http://schemas.microsoft.com/office/drawing/2014/main" id="{84270094-5433-D253-AC8C-A7EE4D8285F3}"/>
                  </a:ext>
                </a:extLst>
              </p:cNvPr>
              <p:cNvSpPr/>
              <p:nvPr/>
            </p:nvSpPr>
            <p:spPr>
              <a:xfrm>
                <a:off x="1771650" y="63500"/>
                <a:ext cx="587883" cy="876300"/>
              </a:xfrm>
              <a:custGeom>
                <a:avLst/>
                <a:gdLst/>
                <a:ahLst/>
                <a:cxnLst/>
                <a:rect l="l" t="t" r="r" b="b"/>
                <a:pathLst>
                  <a:path w="587883" h="876300">
                    <a:moveTo>
                      <a:pt x="0" y="0"/>
                    </a:moveTo>
                    <a:lnTo>
                      <a:pt x="297053" y="0"/>
                    </a:lnTo>
                    <a:lnTo>
                      <a:pt x="297053" y="622554"/>
                    </a:lnTo>
                    <a:lnTo>
                      <a:pt x="587883" y="622554"/>
                    </a:lnTo>
                    <a:lnTo>
                      <a:pt x="587883" y="876300"/>
                    </a:lnTo>
                    <a:lnTo>
                      <a:pt x="0" y="876300"/>
                    </a:lnTo>
                    <a:close/>
                  </a:path>
                </a:pathLst>
              </a:custGeom>
              <a:solidFill>
                <a:srgbClr val="0B6C37"/>
              </a:solidFill>
            </p:spPr>
          </p:sp>
          <p:sp>
            <p:nvSpPr>
              <p:cNvPr id="74" name="Freeform 25">
                <a:extLst>
                  <a:ext uri="{FF2B5EF4-FFF2-40B4-BE49-F238E27FC236}">
                    <a16:creationId xmlns:a16="http://schemas.microsoft.com/office/drawing/2014/main" id="{B7440073-2ECE-B530-EBCD-6FEC1695C034}"/>
                  </a:ext>
                </a:extLst>
              </p:cNvPr>
              <p:cNvSpPr/>
              <p:nvPr/>
            </p:nvSpPr>
            <p:spPr>
              <a:xfrm>
                <a:off x="2375662"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sp>
          <p:sp>
            <p:nvSpPr>
              <p:cNvPr id="75" name="Freeform 26">
                <a:extLst>
                  <a:ext uri="{FF2B5EF4-FFF2-40B4-BE49-F238E27FC236}">
                    <a16:creationId xmlns:a16="http://schemas.microsoft.com/office/drawing/2014/main" id="{02536182-C9E7-A189-10B9-576D0FA617EA}"/>
                  </a:ext>
                </a:extLst>
              </p:cNvPr>
              <p:cNvSpPr/>
              <p:nvPr/>
            </p:nvSpPr>
            <p:spPr>
              <a:xfrm>
                <a:off x="3192526" y="63500"/>
                <a:ext cx="829437" cy="876300"/>
              </a:xfrm>
              <a:custGeom>
                <a:avLst/>
                <a:gdLst/>
                <a:ahLst/>
                <a:cxnLst/>
                <a:rect l="l" t="t" r="r" b="b"/>
                <a:pathLst>
                  <a:path w="829437"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437" y="0"/>
                    </a:lnTo>
                    <a:lnTo>
                      <a:pt x="829437" y="876300"/>
                    </a:lnTo>
                    <a:lnTo>
                      <a:pt x="534796" y="876300"/>
                    </a:lnTo>
                    <a:close/>
                  </a:path>
                </a:pathLst>
              </a:custGeom>
              <a:solidFill>
                <a:srgbClr val="0B6C37"/>
              </a:solidFill>
            </p:spPr>
          </p:sp>
        </p:grpSp>
        <p:grpSp>
          <p:nvGrpSpPr>
            <p:cNvPr id="35" name="Group 27">
              <a:extLst>
                <a:ext uri="{FF2B5EF4-FFF2-40B4-BE49-F238E27FC236}">
                  <a16:creationId xmlns:a16="http://schemas.microsoft.com/office/drawing/2014/main" id="{B41D0DF8-9204-0700-B1E8-4C989398A01E}"/>
                </a:ext>
              </a:extLst>
            </p:cNvPr>
            <p:cNvGrpSpPr>
              <a:grpSpLocks noChangeAspect="1"/>
            </p:cNvGrpSpPr>
            <p:nvPr/>
          </p:nvGrpSpPr>
          <p:grpSpPr>
            <a:xfrm>
              <a:off x="2004239" y="1406734"/>
              <a:ext cx="1941611" cy="256579"/>
              <a:chOff x="0" y="0"/>
              <a:chExt cx="5249482" cy="693699"/>
            </a:xfrm>
          </p:grpSpPr>
          <p:sp>
            <p:nvSpPr>
              <p:cNvPr id="61" name="Freeform 28">
                <a:extLst>
                  <a:ext uri="{FF2B5EF4-FFF2-40B4-BE49-F238E27FC236}">
                    <a16:creationId xmlns:a16="http://schemas.microsoft.com/office/drawing/2014/main" id="{BEC62D78-52C3-D5C7-DB7E-5768365F6616}"/>
                  </a:ext>
                </a:extLst>
              </p:cNvPr>
              <p:cNvSpPr/>
              <p:nvPr/>
            </p:nvSpPr>
            <p:spPr>
              <a:xfrm>
                <a:off x="63500" y="63500"/>
                <a:ext cx="496824" cy="566801"/>
              </a:xfrm>
              <a:custGeom>
                <a:avLst/>
                <a:gdLst/>
                <a:ahLst/>
                <a:cxnLst/>
                <a:rect l="l" t="t" r="r" b="b"/>
                <a:pathLst>
                  <a:path w="496824" h="566801">
                    <a:moveTo>
                      <a:pt x="415163" y="140208"/>
                    </a:moveTo>
                    <a:cubicBezTo>
                      <a:pt x="400939" y="120904"/>
                      <a:pt x="382397" y="106807"/>
                      <a:pt x="359537" y="97917"/>
                    </a:cubicBezTo>
                    <a:cubicBezTo>
                      <a:pt x="336677" y="89027"/>
                      <a:pt x="314325" y="84582"/>
                      <a:pt x="292481" y="84582"/>
                    </a:cubicBezTo>
                    <a:cubicBezTo>
                      <a:pt x="264541" y="84582"/>
                      <a:pt x="239141" y="89662"/>
                      <a:pt x="216281" y="99822"/>
                    </a:cubicBezTo>
                    <a:cubicBezTo>
                      <a:pt x="193421" y="109982"/>
                      <a:pt x="173736" y="123952"/>
                      <a:pt x="157226" y="141732"/>
                    </a:cubicBezTo>
                    <a:cubicBezTo>
                      <a:pt x="140716" y="159512"/>
                      <a:pt x="128016" y="180340"/>
                      <a:pt x="119126" y="204216"/>
                    </a:cubicBezTo>
                    <a:cubicBezTo>
                      <a:pt x="110236" y="228092"/>
                      <a:pt x="105791" y="254000"/>
                      <a:pt x="105791" y="281940"/>
                    </a:cubicBezTo>
                    <a:cubicBezTo>
                      <a:pt x="105791" y="311404"/>
                      <a:pt x="110109" y="338328"/>
                      <a:pt x="118745" y="362712"/>
                    </a:cubicBezTo>
                    <a:cubicBezTo>
                      <a:pt x="127381" y="387096"/>
                      <a:pt x="139700" y="407924"/>
                      <a:pt x="155829" y="425450"/>
                    </a:cubicBezTo>
                    <a:cubicBezTo>
                      <a:pt x="171958" y="442976"/>
                      <a:pt x="191008" y="456565"/>
                      <a:pt x="213360" y="466217"/>
                    </a:cubicBezTo>
                    <a:cubicBezTo>
                      <a:pt x="235712" y="475869"/>
                      <a:pt x="260858" y="480695"/>
                      <a:pt x="288798" y="480695"/>
                    </a:cubicBezTo>
                    <a:cubicBezTo>
                      <a:pt x="317754" y="480695"/>
                      <a:pt x="343408" y="474980"/>
                      <a:pt x="365760" y="463550"/>
                    </a:cubicBezTo>
                    <a:cubicBezTo>
                      <a:pt x="388112" y="452120"/>
                      <a:pt x="406146" y="437007"/>
                      <a:pt x="419862" y="418211"/>
                    </a:cubicBezTo>
                    <a:lnTo>
                      <a:pt x="496824" y="472313"/>
                    </a:lnTo>
                    <a:cubicBezTo>
                      <a:pt x="472948" y="502285"/>
                      <a:pt x="443738" y="525526"/>
                      <a:pt x="409194" y="542036"/>
                    </a:cubicBezTo>
                    <a:cubicBezTo>
                      <a:pt x="374650" y="558546"/>
                      <a:pt x="334264" y="566801"/>
                      <a:pt x="288036" y="566801"/>
                    </a:cubicBezTo>
                    <a:cubicBezTo>
                      <a:pt x="245872" y="566801"/>
                      <a:pt x="207137" y="559816"/>
                      <a:pt x="171958" y="545846"/>
                    </a:cubicBezTo>
                    <a:cubicBezTo>
                      <a:pt x="136779" y="531876"/>
                      <a:pt x="106299" y="512318"/>
                      <a:pt x="80899" y="487172"/>
                    </a:cubicBezTo>
                    <a:cubicBezTo>
                      <a:pt x="55499" y="462026"/>
                      <a:pt x="35687" y="432181"/>
                      <a:pt x="21463" y="397256"/>
                    </a:cubicBezTo>
                    <a:cubicBezTo>
                      <a:pt x="7239" y="362331"/>
                      <a:pt x="0" y="323977"/>
                      <a:pt x="0" y="281813"/>
                    </a:cubicBezTo>
                    <a:cubicBezTo>
                      <a:pt x="0" y="238633"/>
                      <a:pt x="7493" y="199644"/>
                      <a:pt x="22479" y="164846"/>
                    </a:cubicBezTo>
                    <a:cubicBezTo>
                      <a:pt x="37465" y="130048"/>
                      <a:pt x="58039" y="100457"/>
                      <a:pt x="84201" y="76073"/>
                    </a:cubicBezTo>
                    <a:cubicBezTo>
                      <a:pt x="110363" y="51689"/>
                      <a:pt x="141224" y="32893"/>
                      <a:pt x="176784" y="19685"/>
                    </a:cubicBezTo>
                    <a:cubicBezTo>
                      <a:pt x="212344" y="6477"/>
                      <a:pt x="250825" y="0"/>
                      <a:pt x="292481" y="0"/>
                    </a:cubicBezTo>
                    <a:cubicBezTo>
                      <a:pt x="309753" y="0"/>
                      <a:pt x="327787" y="1651"/>
                      <a:pt x="346583" y="4953"/>
                    </a:cubicBezTo>
                    <a:cubicBezTo>
                      <a:pt x="365379" y="8255"/>
                      <a:pt x="383413" y="13335"/>
                      <a:pt x="400685" y="20193"/>
                    </a:cubicBezTo>
                    <a:cubicBezTo>
                      <a:pt x="417957" y="27051"/>
                      <a:pt x="434213" y="35560"/>
                      <a:pt x="449453" y="45720"/>
                    </a:cubicBezTo>
                    <a:cubicBezTo>
                      <a:pt x="464693" y="55880"/>
                      <a:pt x="477647" y="68072"/>
                      <a:pt x="488315" y="82296"/>
                    </a:cubicBezTo>
                    <a:close/>
                  </a:path>
                </a:pathLst>
              </a:custGeom>
              <a:solidFill>
                <a:srgbClr val="4B3C81"/>
              </a:solidFill>
            </p:spPr>
          </p:sp>
          <p:sp>
            <p:nvSpPr>
              <p:cNvPr id="62" name="Freeform 29">
                <a:extLst>
                  <a:ext uri="{FF2B5EF4-FFF2-40B4-BE49-F238E27FC236}">
                    <a16:creationId xmlns:a16="http://schemas.microsoft.com/office/drawing/2014/main" id="{04E3B50D-26A7-59EA-D374-23573598FAE3}"/>
                  </a:ext>
                </a:extLst>
              </p:cNvPr>
              <p:cNvSpPr/>
              <p:nvPr/>
            </p:nvSpPr>
            <p:spPr>
              <a:xfrm>
                <a:off x="591947" y="63500"/>
                <a:ext cx="579882" cy="566928"/>
              </a:xfrm>
              <a:custGeom>
                <a:avLst/>
                <a:gdLst/>
                <a:ahLst/>
                <a:cxnLst/>
                <a:rect l="l" t="t" r="r" b="b"/>
                <a:pathLst>
                  <a:path w="579882"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543" y="442087"/>
                      <a:pt x="424053" y="424307"/>
                    </a:cubicBezTo>
                    <a:cubicBezTo>
                      <a:pt x="440563" y="406527"/>
                      <a:pt x="453263" y="385572"/>
                      <a:pt x="462153" y="361442"/>
                    </a:cubicBezTo>
                    <a:cubicBezTo>
                      <a:pt x="471043" y="337312"/>
                      <a:pt x="475488" y="310769"/>
                      <a:pt x="475488" y="281813"/>
                    </a:cubicBezTo>
                    <a:cubicBezTo>
                      <a:pt x="475488" y="253873"/>
                      <a:pt x="471043" y="227965"/>
                      <a:pt x="462153" y="204089"/>
                    </a:cubicBezTo>
                    <a:cubicBezTo>
                      <a:pt x="453263" y="180213"/>
                      <a:pt x="440690" y="159385"/>
                      <a:pt x="424434" y="141605"/>
                    </a:cubicBezTo>
                    <a:cubicBezTo>
                      <a:pt x="408178" y="123825"/>
                      <a:pt x="388620" y="109855"/>
                      <a:pt x="365760" y="99695"/>
                    </a:cubicBezTo>
                    <a:cubicBezTo>
                      <a:pt x="342900" y="89535"/>
                      <a:pt x="317500" y="84455"/>
                      <a:pt x="289560" y="84455"/>
                    </a:cubicBezTo>
                    <a:cubicBezTo>
                      <a:pt x="261620" y="84455"/>
                      <a:pt x="236347" y="89535"/>
                      <a:pt x="213741" y="99695"/>
                    </a:cubicBezTo>
                    <a:cubicBezTo>
                      <a:pt x="191135" y="109855"/>
                      <a:pt x="171704" y="123825"/>
                      <a:pt x="155448" y="141605"/>
                    </a:cubicBezTo>
                    <a:cubicBezTo>
                      <a:pt x="139192" y="159385"/>
                      <a:pt x="126619" y="180213"/>
                      <a:pt x="117729" y="204089"/>
                    </a:cubicBezTo>
                    <a:cubicBezTo>
                      <a:pt x="108839" y="227965"/>
                      <a:pt x="104394" y="253873"/>
                      <a:pt x="104394" y="281813"/>
                    </a:cubicBezTo>
                    <a:moveTo>
                      <a:pt x="0" y="281813"/>
                    </a:moveTo>
                    <a:cubicBezTo>
                      <a:pt x="0" y="238633"/>
                      <a:pt x="7239" y="199644"/>
                      <a:pt x="21717" y="164846"/>
                    </a:cubicBezTo>
                    <a:cubicBezTo>
                      <a:pt x="36195" y="130048"/>
                      <a:pt x="56261" y="100457"/>
                      <a:pt x="81915" y="76073"/>
                    </a:cubicBezTo>
                    <a:cubicBezTo>
                      <a:pt x="107569" y="51689"/>
                      <a:pt x="138049" y="32893"/>
                      <a:pt x="173355" y="19685"/>
                    </a:cubicBezTo>
                    <a:cubicBezTo>
                      <a:pt x="208661" y="6477"/>
                      <a:pt x="247269" y="0"/>
                      <a:pt x="288925" y="0"/>
                    </a:cubicBezTo>
                    <a:cubicBezTo>
                      <a:pt x="331089" y="0"/>
                      <a:pt x="369951" y="6604"/>
                      <a:pt x="405511" y="19812"/>
                    </a:cubicBezTo>
                    <a:cubicBezTo>
                      <a:pt x="441071" y="33020"/>
                      <a:pt x="471678" y="51816"/>
                      <a:pt x="497586" y="76200"/>
                    </a:cubicBezTo>
                    <a:cubicBezTo>
                      <a:pt x="523494" y="100584"/>
                      <a:pt x="543687" y="130175"/>
                      <a:pt x="558165" y="164973"/>
                    </a:cubicBezTo>
                    <a:cubicBezTo>
                      <a:pt x="572643" y="199771"/>
                      <a:pt x="579882" y="238760"/>
                      <a:pt x="579882" y="281940"/>
                    </a:cubicBezTo>
                    <a:cubicBezTo>
                      <a:pt x="579882" y="324104"/>
                      <a:pt x="572643" y="362585"/>
                      <a:pt x="558165" y="397383"/>
                    </a:cubicBezTo>
                    <a:cubicBezTo>
                      <a:pt x="543687" y="432181"/>
                      <a:pt x="523494" y="462153"/>
                      <a:pt x="497586" y="487299"/>
                    </a:cubicBezTo>
                    <a:cubicBezTo>
                      <a:pt x="471678" y="512445"/>
                      <a:pt x="440944" y="532003"/>
                      <a:pt x="405384" y="545973"/>
                    </a:cubicBezTo>
                    <a:cubicBezTo>
                      <a:pt x="369824"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sp>
          <p:sp>
            <p:nvSpPr>
              <p:cNvPr id="63" name="Freeform 30">
                <a:extLst>
                  <a:ext uri="{FF2B5EF4-FFF2-40B4-BE49-F238E27FC236}">
                    <a16:creationId xmlns:a16="http://schemas.microsoft.com/office/drawing/2014/main" id="{92585AE6-BF32-1177-651B-FE61D9938DBE}"/>
                  </a:ext>
                </a:extLst>
              </p:cNvPr>
              <p:cNvSpPr/>
              <p:nvPr/>
            </p:nvSpPr>
            <p:spPr>
              <a:xfrm>
                <a:off x="1264793" y="77216"/>
                <a:ext cx="475234" cy="539242"/>
              </a:xfrm>
              <a:custGeom>
                <a:avLst/>
                <a:gdLst/>
                <a:ahLst/>
                <a:cxnLst/>
                <a:rect l="l" t="t" r="r" b="b"/>
                <a:pathLst>
                  <a:path w="475234" h="539242">
                    <a:moveTo>
                      <a:pt x="0" y="0"/>
                    </a:moveTo>
                    <a:lnTo>
                      <a:pt x="127127" y="0"/>
                    </a:lnTo>
                    <a:lnTo>
                      <a:pt x="377698" y="403733"/>
                    </a:lnTo>
                    <a:lnTo>
                      <a:pt x="379222" y="403733"/>
                    </a:lnTo>
                    <a:lnTo>
                      <a:pt x="379222" y="0"/>
                    </a:lnTo>
                    <a:lnTo>
                      <a:pt x="475234" y="0"/>
                    </a:lnTo>
                    <a:lnTo>
                      <a:pt x="475234" y="539242"/>
                    </a:lnTo>
                    <a:lnTo>
                      <a:pt x="353314" y="539242"/>
                    </a:lnTo>
                    <a:lnTo>
                      <a:pt x="97409" y="122682"/>
                    </a:lnTo>
                    <a:lnTo>
                      <a:pt x="95885" y="122682"/>
                    </a:lnTo>
                    <a:lnTo>
                      <a:pt x="95885" y="539242"/>
                    </a:lnTo>
                    <a:lnTo>
                      <a:pt x="0" y="539242"/>
                    </a:lnTo>
                    <a:close/>
                  </a:path>
                </a:pathLst>
              </a:custGeom>
              <a:solidFill>
                <a:srgbClr val="4B3C81"/>
              </a:solidFill>
            </p:spPr>
          </p:sp>
          <p:sp>
            <p:nvSpPr>
              <p:cNvPr id="64" name="Freeform 31">
                <a:extLst>
                  <a:ext uri="{FF2B5EF4-FFF2-40B4-BE49-F238E27FC236}">
                    <a16:creationId xmlns:a16="http://schemas.microsoft.com/office/drawing/2014/main" id="{93AEA134-2C1F-F5EF-C130-1990D05179DC}"/>
                  </a:ext>
                </a:extLst>
              </p:cNvPr>
              <p:cNvSpPr/>
              <p:nvPr/>
            </p:nvSpPr>
            <p:spPr>
              <a:xfrm>
                <a:off x="1791081" y="77216"/>
                <a:ext cx="512572" cy="539242"/>
              </a:xfrm>
              <a:custGeom>
                <a:avLst/>
                <a:gdLst/>
                <a:ahLst/>
                <a:cxnLst/>
                <a:rect l="l" t="t" r="r" b="b"/>
                <a:pathLst>
                  <a:path w="512572" h="539242">
                    <a:moveTo>
                      <a:pt x="0" y="0"/>
                    </a:moveTo>
                    <a:lnTo>
                      <a:pt x="107442" y="0"/>
                    </a:lnTo>
                    <a:lnTo>
                      <a:pt x="255905" y="415163"/>
                    </a:lnTo>
                    <a:lnTo>
                      <a:pt x="258953" y="415163"/>
                    </a:lnTo>
                    <a:lnTo>
                      <a:pt x="409067" y="0"/>
                    </a:lnTo>
                    <a:lnTo>
                      <a:pt x="512572" y="0"/>
                    </a:lnTo>
                    <a:lnTo>
                      <a:pt x="296291" y="539242"/>
                    </a:lnTo>
                    <a:lnTo>
                      <a:pt x="213233" y="539242"/>
                    </a:lnTo>
                    <a:close/>
                  </a:path>
                </a:pathLst>
              </a:custGeom>
              <a:solidFill>
                <a:srgbClr val="4B3C81"/>
              </a:solidFill>
            </p:spPr>
          </p:sp>
          <p:sp>
            <p:nvSpPr>
              <p:cNvPr id="65" name="Freeform 32">
                <a:extLst>
                  <a:ext uri="{FF2B5EF4-FFF2-40B4-BE49-F238E27FC236}">
                    <a16:creationId xmlns:a16="http://schemas.microsoft.com/office/drawing/2014/main" id="{AFFA3751-FC7C-C30A-59A9-BF2369286A46}"/>
                  </a:ext>
                </a:extLst>
              </p:cNvPr>
              <p:cNvSpPr/>
              <p:nvPr/>
            </p:nvSpPr>
            <p:spPr>
              <a:xfrm>
                <a:off x="2355469" y="77216"/>
                <a:ext cx="370967" cy="539496"/>
              </a:xfrm>
              <a:custGeom>
                <a:avLst/>
                <a:gdLst/>
                <a:ahLst/>
                <a:cxnLst/>
                <a:rect l="l" t="t" r="r" b="b"/>
                <a:pathLst>
                  <a:path w="370967" h="539496">
                    <a:moveTo>
                      <a:pt x="0" y="0"/>
                    </a:moveTo>
                    <a:lnTo>
                      <a:pt x="357251" y="0"/>
                    </a:lnTo>
                    <a:lnTo>
                      <a:pt x="357251" y="83820"/>
                    </a:lnTo>
                    <a:lnTo>
                      <a:pt x="96012" y="83820"/>
                    </a:lnTo>
                    <a:lnTo>
                      <a:pt x="96012" y="220980"/>
                    </a:lnTo>
                    <a:lnTo>
                      <a:pt x="343535" y="220980"/>
                    </a:lnTo>
                    <a:lnTo>
                      <a:pt x="343535" y="301752"/>
                    </a:lnTo>
                    <a:lnTo>
                      <a:pt x="96012" y="301752"/>
                    </a:lnTo>
                    <a:lnTo>
                      <a:pt x="96012" y="454152"/>
                    </a:lnTo>
                    <a:lnTo>
                      <a:pt x="370967" y="454152"/>
                    </a:lnTo>
                    <a:lnTo>
                      <a:pt x="370967" y="539496"/>
                    </a:lnTo>
                    <a:lnTo>
                      <a:pt x="0" y="539496"/>
                    </a:lnTo>
                    <a:close/>
                  </a:path>
                </a:pathLst>
              </a:custGeom>
              <a:solidFill>
                <a:srgbClr val="4B3C81"/>
              </a:solidFill>
            </p:spPr>
          </p:sp>
          <p:sp>
            <p:nvSpPr>
              <p:cNvPr id="66" name="Freeform 33">
                <a:extLst>
                  <a:ext uri="{FF2B5EF4-FFF2-40B4-BE49-F238E27FC236}">
                    <a16:creationId xmlns:a16="http://schemas.microsoft.com/office/drawing/2014/main" id="{C186B2A2-1FE0-CB2A-7395-142E37ABD1C6}"/>
                  </a:ext>
                </a:extLst>
              </p:cNvPr>
              <p:cNvSpPr/>
              <p:nvPr/>
            </p:nvSpPr>
            <p:spPr>
              <a:xfrm>
                <a:off x="2820797" y="77216"/>
                <a:ext cx="475488" cy="539242"/>
              </a:xfrm>
              <a:custGeom>
                <a:avLst/>
                <a:gdLst/>
                <a:ahLst/>
                <a:cxnLst/>
                <a:rect l="l" t="t" r="r" b="b"/>
                <a:pathLst>
                  <a:path w="475488" h="539242">
                    <a:moveTo>
                      <a:pt x="127" y="0"/>
                    </a:moveTo>
                    <a:lnTo>
                      <a:pt x="127381" y="0"/>
                    </a:lnTo>
                    <a:lnTo>
                      <a:pt x="377952" y="403733"/>
                    </a:lnTo>
                    <a:lnTo>
                      <a:pt x="379476" y="403733"/>
                    </a:lnTo>
                    <a:lnTo>
                      <a:pt x="379476" y="0"/>
                    </a:lnTo>
                    <a:lnTo>
                      <a:pt x="475488" y="0"/>
                    </a:lnTo>
                    <a:lnTo>
                      <a:pt x="475488" y="539242"/>
                    </a:lnTo>
                    <a:lnTo>
                      <a:pt x="353568" y="539242"/>
                    </a:lnTo>
                    <a:lnTo>
                      <a:pt x="97536" y="122682"/>
                    </a:lnTo>
                    <a:lnTo>
                      <a:pt x="96012" y="122682"/>
                    </a:lnTo>
                    <a:lnTo>
                      <a:pt x="96012" y="539242"/>
                    </a:lnTo>
                    <a:lnTo>
                      <a:pt x="0" y="539242"/>
                    </a:lnTo>
                    <a:close/>
                  </a:path>
                </a:pathLst>
              </a:custGeom>
              <a:solidFill>
                <a:srgbClr val="4B3C81"/>
              </a:solidFill>
            </p:spPr>
          </p:sp>
          <p:sp>
            <p:nvSpPr>
              <p:cNvPr id="67" name="Freeform 34">
                <a:extLst>
                  <a:ext uri="{FF2B5EF4-FFF2-40B4-BE49-F238E27FC236}">
                    <a16:creationId xmlns:a16="http://schemas.microsoft.com/office/drawing/2014/main" id="{DB74A592-8952-61D2-A90C-EEFFED6A5C9A}"/>
                  </a:ext>
                </a:extLst>
              </p:cNvPr>
              <p:cNvSpPr/>
              <p:nvPr/>
            </p:nvSpPr>
            <p:spPr>
              <a:xfrm>
                <a:off x="3357880" y="77216"/>
                <a:ext cx="426593" cy="539242"/>
              </a:xfrm>
              <a:custGeom>
                <a:avLst/>
                <a:gdLst/>
                <a:ahLst/>
                <a:cxnLst/>
                <a:rect l="l" t="t" r="r" b="b"/>
                <a:pathLst>
                  <a:path w="426593" h="539242">
                    <a:moveTo>
                      <a:pt x="165227" y="83820"/>
                    </a:moveTo>
                    <a:lnTo>
                      <a:pt x="0" y="83820"/>
                    </a:lnTo>
                    <a:lnTo>
                      <a:pt x="0" y="0"/>
                    </a:lnTo>
                    <a:lnTo>
                      <a:pt x="426593" y="0"/>
                    </a:lnTo>
                    <a:lnTo>
                      <a:pt x="426593" y="83820"/>
                    </a:lnTo>
                    <a:lnTo>
                      <a:pt x="261239" y="83820"/>
                    </a:lnTo>
                    <a:lnTo>
                      <a:pt x="261239" y="539242"/>
                    </a:lnTo>
                    <a:lnTo>
                      <a:pt x="165227" y="539242"/>
                    </a:lnTo>
                    <a:close/>
                  </a:path>
                </a:pathLst>
              </a:custGeom>
              <a:solidFill>
                <a:srgbClr val="4B3C81"/>
              </a:solidFill>
            </p:spPr>
          </p:sp>
          <p:sp>
            <p:nvSpPr>
              <p:cNvPr id="68" name="Freeform 35">
                <a:extLst>
                  <a:ext uri="{FF2B5EF4-FFF2-40B4-BE49-F238E27FC236}">
                    <a16:creationId xmlns:a16="http://schemas.microsoft.com/office/drawing/2014/main" id="{19F247F0-5254-6A18-1CB2-4DA458ECB574}"/>
                  </a:ext>
                </a:extLst>
              </p:cNvPr>
              <p:cNvSpPr/>
              <p:nvPr/>
            </p:nvSpPr>
            <p:spPr>
              <a:xfrm>
                <a:off x="3847719" y="77216"/>
                <a:ext cx="96012" cy="539242"/>
              </a:xfrm>
              <a:custGeom>
                <a:avLst/>
                <a:gdLst/>
                <a:ahLst/>
                <a:cxnLst/>
                <a:rect l="l" t="t" r="r" b="b"/>
                <a:pathLst>
                  <a:path w="96012" h="539242">
                    <a:moveTo>
                      <a:pt x="0" y="0"/>
                    </a:moveTo>
                    <a:lnTo>
                      <a:pt x="96012" y="0"/>
                    </a:lnTo>
                    <a:lnTo>
                      <a:pt x="96012" y="539242"/>
                    </a:lnTo>
                    <a:lnTo>
                      <a:pt x="0" y="539242"/>
                    </a:lnTo>
                    <a:close/>
                  </a:path>
                </a:pathLst>
              </a:custGeom>
              <a:solidFill>
                <a:srgbClr val="4B3C81"/>
              </a:solidFill>
            </p:spPr>
          </p:sp>
          <p:sp>
            <p:nvSpPr>
              <p:cNvPr id="69" name="Freeform 36">
                <a:extLst>
                  <a:ext uri="{FF2B5EF4-FFF2-40B4-BE49-F238E27FC236}">
                    <a16:creationId xmlns:a16="http://schemas.microsoft.com/office/drawing/2014/main" id="{224C3D30-A25B-A9B0-9733-9915ACC7904A}"/>
                  </a:ext>
                </a:extLst>
              </p:cNvPr>
              <p:cNvSpPr/>
              <p:nvPr/>
            </p:nvSpPr>
            <p:spPr>
              <a:xfrm>
                <a:off x="4037965" y="63500"/>
                <a:ext cx="579755" cy="566928"/>
              </a:xfrm>
              <a:custGeom>
                <a:avLst/>
                <a:gdLst/>
                <a:ahLst/>
                <a:cxnLst/>
                <a:rect l="l" t="t" r="r" b="b"/>
                <a:pathLst>
                  <a:path w="579755"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670" y="442087"/>
                      <a:pt x="424180" y="424307"/>
                    </a:cubicBezTo>
                    <a:cubicBezTo>
                      <a:pt x="440690" y="406527"/>
                      <a:pt x="453390" y="385572"/>
                      <a:pt x="462280" y="361442"/>
                    </a:cubicBezTo>
                    <a:cubicBezTo>
                      <a:pt x="471170" y="337312"/>
                      <a:pt x="475615" y="310769"/>
                      <a:pt x="475615" y="281813"/>
                    </a:cubicBezTo>
                    <a:cubicBezTo>
                      <a:pt x="475615" y="253873"/>
                      <a:pt x="471169" y="227965"/>
                      <a:pt x="462280" y="204089"/>
                    </a:cubicBezTo>
                    <a:cubicBezTo>
                      <a:pt x="453390" y="180213"/>
                      <a:pt x="440817" y="159385"/>
                      <a:pt x="424561" y="141605"/>
                    </a:cubicBezTo>
                    <a:cubicBezTo>
                      <a:pt x="408305" y="123825"/>
                      <a:pt x="388747" y="109855"/>
                      <a:pt x="365887" y="99695"/>
                    </a:cubicBezTo>
                    <a:cubicBezTo>
                      <a:pt x="343027" y="89535"/>
                      <a:pt x="317627" y="84455"/>
                      <a:pt x="289687" y="84455"/>
                    </a:cubicBezTo>
                    <a:cubicBezTo>
                      <a:pt x="261747" y="84455"/>
                      <a:pt x="236474" y="89535"/>
                      <a:pt x="213868" y="99695"/>
                    </a:cubicBezTo>
                    <a:cubicBezTo>
                      <a:pt x="191262" y="109855"/>
                      <a:pt x="171831" y="123825"/>
                      <a:pt x="155575" y="141605"/>
                    </a:cubicBezTo>
                    <a:cubicBezTo>
                      <a:pt x="139319" y="159385"/>
                      <a:pt x="126746" y="180213"/>
                      <a:pt x="117856" y="204089"/>
                    </a:cubicBezTo>
                    <a:cubicBezTo>
                      <a:pt x="108966" y="227965"/>
                      <a:pt x="104521" y="253873"/>
                      <a:pt x="104521" y="281813"/>
                    </a:cubicBezTo>
                    <a:moveTo>
                      <a:pt x="127" y="281813"/>
                    </a:moveTo>
                    <a:cubicBezTo>
                      <a:pt x="127" y="238633"/>
                      <a:pt x="7366" y="199644"/>
                      <a:pt x="21844" y="164846"/>
                    </a:cubicBezTo>
                    <a:cubicBezTo>
                      <a:pt x="36322" y="130048"/>
                      <a:pt x="56388" y="100457"/>
                      <a:pt x="82042" y="76073"/>
                    </a:cubicBezTo>
                    <a:cubicBezTo>
                      <a:pt x="107696" y="51689"/>
                      <a:pt x="138176" y="32893"/>
                      <a:pt x="173482" y="19685"/>
                    </a:cubicBezTo>
                    <a:cubicBezTo>
                      <a:pt x="208788" y="6477"/>
                      <a:pt x="247142" y="0"/>
                      <a:pt x="288798" y="0"/>
                    </a:cubicBezTo>
                    <a:cubicBezTo>
                      <a:pt x="330962" y="0"/>
                      <a:pt x="369824" y="6604"/>
                      <a:pt x="405257" y="19812"/>
                    </a:cubicBezTo>
                    <a:cubicBezTo>
                      <a:pt x="440690" y="33020"/>
                      <a:pt x="471551" y="51816"/>
                      <a:pt x="497459" y="76200"/>
                    </a:cubicBezTo>
                    <a:cubicBezTo>
                      <a:pt x="523367" y="100584"/>
                      <a:pt x="543560" y="130175"/>
                      <a:pt x="558038" y="164973"/>
                    </a:cubicBezTo>
                    <a:cubicBezTo>
                      <a:pt x="572516" y="199771"/>
                      <a:pt x="579755" y="238760"/>
                      <a:pt x="579755" y="281940"/>
                    </a:cubicBezTo>
                    <a:cubicBezTo>
                      <a:pt x="579755" y="324104"/>
                      <a:pt x="572516" y="362585"/>
                      <a:pt x="558038" y="397383"/>
                    </a:cubicBezTo>
                    <a:cubicBezTo>
                      <a:pt x="543560" y="432181"/>
                      <a:pt x="523367" y="462153"/>
                      <a:pt x="497459" y="487299"/>
                    </a:cubicBezTo>
                    <a:cubicBezTo>
                      <a:pt x="471552" y="512445"/>
                      <a:pt x="440817" y="532003"/>
                      <a:pt x="405257" y="545973"/>
                    </a:cubicBezTo>
                    <a:cubicBezTo>
                      <a:pt x="369697"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sp>
          <p:sp>
            <p:nvSpPr>
              <p:cNvPr id="70" name="Freeform 37">
                <a:extLst>
                  <a:ext uri="{FF2B5EF4-FFF2-40B4-BE49-F238E27FC236}">
                    <a16:creationId xmlns:a16="http://schemas.microsoft.com/office/drawing/2014/main" id="{97E74C5C-B9C8-47A5-3174-EE70D4876EF5}"/>
                  </a:ext>
                </a:extLst>
              </p:cNvPr>
              <p:cNvSpPr/>
              <p:nvPr/>
            </p:nvSpPr>
            <p:spPr>
              <a:xfrm>
                <a:off x="4710684" y="77216"/>
                <a:ext cx="475361" cy="539242"/>
              </a:xfrm>
              <a:custGeom>
                <a:avLst/>
                <a:gdLst/>
                <a:ahLst/>
                <a:cxnLst/>
                <a:rect l="l" t="t" r="r" b="b"/>
                <a:pathLst>
                  <a:path w="475361" h="539242">
                    <a:moveTo>
                      <a:pt x="0" y="0"/>
                    </a:moveTo>
                    <a:lnTo>
                      <a:pt x="127254" y="0"/>
                    </a:lnTo>
                    <a:lnTo>
                      <a:pt x="377825" y="403733"/>
                    </a:lnTo>
                    <a:lnTo>
                      <a:pt x="379349" y="403733"/>
                    </a:lnTo>
                    <a:lnTo>
                      <a:pt x="379349" y="0"/>
                    </a:lnTo>
                    <a:lnTo>
                      <a:pt x="475361" y="0"/>
                    </a:lnTo>
                    <a:lnTo>
                      <a:pt x="475361" y="539242"/>
                    </a:lnTo>
                    <a:lnTo>
                      <a:pt x="353441" y="539242"/>
                    </a:lnTo>
                    <a:lnTo>
                      <a:pt x="97536" y="122682"/>
                    </a:lnTo>
                    <a:lnTo>
                      <a:pt x="96012" y="122682"/>
                    </a:lnTo>
                    <a:lnTo>
                      <a:pt x="96012" y="539242"/>
                    </a:lnTo>
                    <a:lnTo>
                      <a:pt x="0" y="539242"/>
                    </a:lnTo>
                    <a:close/>
                  </a:path>
                </a:pathLst>
              </a:custGeom>
              <a:solidFill>
                <a:srgbClr val="4B3C81"/>
              </a:solidFill>
            </p:spPr>
          </p:sp>
        </p:grpSp>
        <p:grpSp>
          <p:nvGrpSpPr>
            <p:cNvPr id="36" name="Group 38">
              <a:extLst>
                <a:ext uri="{FF2B5EF4-FFF2-40B4-BE49-F238E27FC236}">
                  <a16:creationId xmlns:a16="http://schemas.microsoft.com/office/drawing/2014/main" id="{7782DFE0-6E82-7054-E35E-6A5FD21F7E47}"/>
                </a:ext>
              </a:extLst>
            </p:cNvPr>
            <p:cNvGrpSpPr>
              <a:grpSpLocks noChangeAspect="1"/>
            </p:cNvGrpSpPr>
            <p:nvPr/>
          </p:nvGrpSpPr>
          <p:grpSpPr>
            <a:xfrm>
              <a:off x="4031399" y="1401926"/>
              <a:ext cx="28723" cy="281726"/>
              <a:chOff x="0" y="0"/>
              <a:chExt cx="77660" cy="761695"/>
            </a:xfrm>
          </p:grpSpPr>
          <p:sp>
            <p:nvSpPr>
              <p:cNvPr id="53" name="Freeform 39">
                <a:extLst>
                  <a:ext uri="{FF2B5EF4-FFF2-40B4-BE49-F238E27FC236}">
                    <a16:creationId xmlns:a16="http://schemas.microsoft.com/office/drawing/2014/main" id="{1F74C57D-FB2B-B146-6CB5-43B75967E16A}"/>
                  </a:ext>
                </a:extLst>
              </p:cNvPr>
              <p:cNvSpPr/>
              <p:nvPr/>
            </p:nvSpPr>
            <p:spPr>
              <a:xfrm>
                <a:off x="0" y="0"/>
                <a:ext cx="77597" cy="761746"/>
              </a:xfrm>
              <a:custGeom>
                <a:avLst/>
                <a:gdLst/>
                <a:ahLst/>
                <a:cxnLst/>
                <a:rect l="l" t="t" r="r" b="b"/>
                <a:pathLst>
                  <a:path w="77597" h="761746">
                    <a:moveTo>
                      <a:pt x="77597" y="761746"/>
                    </a:moveTo>
                    <a:lnTo>
                      <a:pt x="0" y="761746"/>
                    </a:lnTo>
                    <a:lnTo>
                      <a:pt x="0" y="0"/>
                    </a:lnTo>
                    <a:lnTo>
                      <a:pt x="77597" y="0"/>
                    </a:lnTo>
                    <a:close/>
                  </a:path>
                </a:pathLst>
              </a:custGeom>
              <a:solidFill>
                <a:srgbClr val="090F10"/>
              </a:solidFill>
            </p:spPr>
          </p:sp>
        </p:grpSp>
        <p:grpSp>
          <p:nvGrpSpPr>
            <p:cNvPr id="37" name="Group 40">
              <a:extLst>
                <a:ext uri="{FF2B5EF4-FFF2-40B4-BE49-F238E27FC236}">
                  <a16:creationId xmlns:a16="http://schemas.microsoft.com/office/drawing/2014/main" id="{ABE50EF4-2894-820F-8DCB-2BC91660A733}"/>
                </a:ext>
              </a:extLst>
            </p:cNvPr>
            <p:cNvGrpSpPr>
              <a:grpSpLocks noChangeAspect="1"/>
            </p:cNvGrpSpPr>
            <p:nvPr/>
          </p:nvGrpSpPr>
          <p:grpSpPr>
            <a:xfrm>
              <a:off x="3257942" y="942465"/>
              <a:ext cx="1139322" cy="371104"/>
              <a:chOff x="0" y="0"/>
              <a:chExt cx="3080360" cy="1003338"/>
            </a:xfrm>
          </p:grpSpPr>
          <p:sp>
            <p:nvSpPr>
              <p:cNvPr id="45" name="Freeform 41">
                <a:extLst>
                  <a:ext uri="{FF2B5EF4-FFF2-40B4-BE49-F238E27FC236}">
                    <a16:creationId xmlns:a16="http://schemas.microsoft.com/office/drawing/2014/main" id="{F2B8DF7A-D39F-CBDF-78B8-7F9373D76EA2}"/>
                  </a:ext>
                </a:extLst>
              </p:cNvPr>
              <p:cNvSpPr/>
              <p:nvPr/>
            </p:nvSpPr>
            <p:spPr>
              <a:xfrm>
                <a:off x="63500" y="63500"/>
                <a:ext cx="800862" cy="876300"/>
              </a:xfrm>
              <a:custGeom>
                <a:avLst/>
                <a:gdLst/>
                <a:ahLst/>
                <a:cxnLst/>
                <a:rect l="l" t="t" r="r" b="b"/>
                <a:pathLst>
                  <a:path w="800862" h="876300">
                    <a:moveTo>
                      <a:pt x="283464" y="370078"/>
                    </a:moveTo>
                    <a:lnTo>
                      <a:pt x="341122" y="370078"/>
                    </a:lnTo>
                    <a:cubicBezTo>
                      <a:pt x="350901" y="370078"/>
                      <a:pt x="361823" y="369316"/>
                      <a:pt x="373634" y="367665"/>
                    </a:cubicBezTo>
                    <a:cubicBezTo>
                      <a:pt x="385445" y="366014"/>
                      <a:pt x="396494" y="362585"/>
                      <a:pt x="406781" y="357124"/>
                    </a:cubicBezTo>
                    <a:cubicBezTo>
                      <a:pt x="417068" y="351663"/>
                      <a:pt x="425577" y="344297"/>
                      <a:pt x="432562" y="334772"/>
                    </a:cubicBezTo>
                    <a:cubicBezTo>
                      <a:pt x="439547" y="325247"/>
                      <a:pt x="442976" y="312674"/>
                      <a:pt x="442976" y="297053"/>
                    </a:cubicBezTo>
                    <a:cubicBezTo>
                      <a:pt x="442976" y="281432"/>
                      <a:pt x="440055" y="268986"/>
                      <a:pt x="434340" y="259969"/>
                    </a:cubicBezTo>
                    <a:cubicBezTo>
                      <a:pt x="428625" y="250952"/>
                      <a:pt x="421259" y="244094"/>
                      <a:pt x="412242" y="239522"/>
                    </a:cubicBezTo>
                    <a:cubicBezTo>
                      <a:pt x="403225" y="234950"/>
                      <a:pt x="393446" y="232156"/>
                      <a:pt x="382778" y="230886"/>
                    </a:cubicBezTo>
                    <a:cubicBezTo>
                      <a:pt x="372110" y="229616"/>
                      <a:pt x="362331" y="229108"/>
                      <a:pt x="353314" y="229108"/>
                    </a:cubicBezTo>
                    <a:lnTo>
                      <a:pt x="283464" y="229108"/>
                    </a:lnTo>
                    <a:close/>
                    <a:moveTo>
                      <a:pt x="0" y="0"/>
                    </a:moveTo>
                    <a:lnTo>
                      <a:pt x="377571" y="0"/>
                    </a:lnTo>
                    <a:cubicBezTo>
                      <a:pt x="420497" y="0"/>
                      <a:pt x="463169" y="4318"/>
                      <a:pt x="505714" y="12954"/>
                    </a:cubicBezTo>
                    <a:cubicBezTo>
                      <a:pt x="548259" y="21590"/>
                      <a:pt x="586232" y="36957"/>
                      <a:pt x="619633" y="58801"/>
                    </a:cubicBezTo>
                    <a:cubicBezTo>
                      <a:pt x="653034" y="80645"/>
                      <a:pt x="680085" y="109982"/>
                      <a:pt x="700659" y="146685"/>
                    </a:cubicBezTo>
                    <a:cubicBezTo>
                      <a:pt x="721233" y="183388"/>
                      <a:pt x="731647" y="229362"/>
                      <a:pt x="731647" y="284734"/>
                    </a:cubicBezTo>
                    <a:cubicBezTo>
                      <a:pt x="731647" y="338328"/>
                      <a:pt x="718439" y="385572"/>
                      <a:pt x="692150" y="426466"/>
                    </a:cubicBezTo>
                    <a:cubicBezTo>
                      <a:pt x="665861" y="467360"/>
                      <a:pt x="628015" y="498856"/>
                      <a:pt x="578612" y="521208"/>
                    </a:cubicBezTo>
                    <a:lnTo>
                      <a:pt x="800862" y="876300"/>
                    </a:lnTo>
                    <a:lnTo>
                      <a:pt x="462407" y="876300"/>
                    </a:lnTo>
                    <a:lnTo>
                      <a:pt x="294640" y="563245"/>
                    </a:lnTo>
                    <a:lnTo>
                      <a:pt x="286004" y="563245"/>
                    </a:lnTo>
                    <a:lnTo>
                      <a:pt x="286004" y="876300"/>
                    </a:lnTo>
                    <a:lnTo>
                      <a:pt x="0" y="876300"/>
                    </a:lnTo>
                    <a:close/>
                  </a:path>
                </a:pathLst>
              </a:custGeom>
              <a:solidFill>
                <a:srgbClr val="0B6C37"/>
              </a:solidFill>
            </p:spPr>
          </p:sp>
          <p:sp>
            <p:nvSpPr>
              <p:cNvPr id="47" name="Freeform 42">
                <a:extLst>
                  <a:ext uri="{FF2B5EF4-FFF2-40B4-BE49-F238E27FC236}">
                    <a16:creationId xmlns:a16="http://schemas.microsoft.com/office/drawing/2014/main" id="{8DB34A8D-7739-E423-6FF0-345C722B85D5}"/>
                  </a:ext>
                </a:extLst>
              </p:cNvPr>
              <p:cNvSpPr/>
              <p:nvPr/>
            </p:nvSpPr>
            <p:spPr>
              <a:xfrm>
                <a:off x="948563" y="63500"/>
                <a:ext cx="297053" cy="876300"/>
              </a:xfrm>
              <a:custGeom>
                <a:avLst/>
                <a:gdLst/>
                <a:ahLst/>
                <a:cxnLst/>
                <a:rect l="l" t="t" r="r" b="b"/>
                <a:pathLst>
                  <a:path w="297053" h="876300">
                    <a:moveTo>
                      <a:pt x="0" y="0"/>
                    </a:moveTo>
                    <a:lnTo>
                      <a:pt x="297053" y="0"/>
                    </a:lnTo>
                    <a:lnTo>
                      <a:pt x="297053" y="876300"/>
                    </a:lnTo>
                    <a:lnTo>
                      <a:pt x="0" y="876300"/>
                    </a:lnTo>
                    <a:close/>
                  </a:path>
                </a:pathLst>
              </a:custGeom>
              <a:solidFill>
                <a:srgbClr val="0B6C37"/>
              </a:solidFill>
            </p:spPr>
          </p:sp>
          <p:sp>
            <p:nvSpPr>
              <p:cNvPr id="51" name="Freeform 43">
                <a:extLst>
                  <a:ext uri="{FF2B5EF4-FFF2-40B4-BE49-F238E27FC236}">
                    <a16:creationId xmlns:a16="http://schemas.microsoft.com/office/drawing/2014/main" id="{00085799-966C-EF1D-6105-8E948EC51F31}"/>
                  </a:ext>
                </a:extLst>
              </p:cNvPr>
              <p:cNvSpPr/>
              <p:nvPr/>
            </p:nvSpPr>
            <p:spPr>
              <a:xfrm>
                <a:off x="1338453"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sp>
          <p:sp>
            <p:nvSpPr>
              <p:cNvPr id="52" name="Freeform 44">
                <a:extLst>
                  <a:ext uri="{FF2B5EF4-FFF2-40B4-BE49-F238E27FC236}">
                    <a16:creationId xmlns:a16="http://schemas.microsoft.com/office/drawing/2014/main" id="{1E100709-64E8-4F29-14A5-E53CB8A09739}"/>
                  </a:ext>
                </a:extLst>
              </p:cNvPr>
              <p:cNvSpPr/>
              <p:nvPr/>
            </p:nvSpPr>
            <p:spPr>
              <a:xfrm>
                <a:off x="2043938" y="63500"/>
                <a:ext cx="972947" cy="876300"/>
              </a:xfrm>
              <a:custGeom>
                <a:avLst/>
                <a:gdLst/>
                <a:ahLst/>
                <a:cxnLst/>
                <a:rect l="l" t="t" r="r" b="b"/>
                <a:pathLst>
                  <a:path w="972947" h="876300">
                    <a:moveTo>
                      <a:pt x="625094" y="876300"/>
                    </a:moveTo>
                    <a:lnTo>
                      <a:pt x="330454" y="876300"/>
                    </a:lnTo>
                    <a:lnTo>
                      <a:pt x="330454" y="517398"/>
                    </a:lnTo>
                    <a:lnTo>
                      <a:pt x="0" y="0"/>
                    </a:lnTo>
                    <a:lnTo>
                      <a:pt x="355219" y="0"/>
                    </a:lnTo>
                    <a:lnTo>
                      <a:pt x="493903" y="257429"/>
                    </a:lnTo>
                    <a:lnTo>
                      <a:pt x="626364" y="0"/>
                    </a:lnTo>
                    <a:lnTo>
                      <a:pt x="972947" y="0"/>
                    </a:lnTo>
                    <a:lnTo>
                      <a:pt x="625094" y="517398"/>
                    </a:lnTo>
                    <a:close/>
                  </a:path>
                </a:pathLst>
              </a:custGeom>
              <a:solidFill>
                <a:srgbClr val="0B6C37"/>
              </a:solidFill>
            </p:spPr>
          </p:sp>
        </p:grpSp>
        <p:grpSp>
          <p:nvGrpSpPr>
            <p:cNvPr id="39" name="Group 45">
              <a:extLst>
                <a:ext uri="{FF2B5EF4-FFF2-40B4-BE49-F238E27FC236}">
                  <a16:creationId xmlns:a16="http://schemas.microsoft.com/office/drawing/2014/main" id="{78EC64D8-5C08-01A6-CB3C-446189C82B32}"/>
                </a:ext>
              </a:extLst>
            </p:cNvPr>
            <p:cNvGrpSpPr>
              <a:grpSpLocks noChangeAspect="1"/>
            </p:cNvGrpSpPr>
            <p:nvPr/>
          </p:nvGrpSpPr>
          <p:grpSpPr>
            <a:xfrm>
              <a:off x="4142011" y="1406731"/>
              <a:ext cx="702825" cy="256582"/>
              <a:chOff x="0" y="0"/>
              <a:chExt cx="1900212" cy="693712"/>
            </a:xfrm>
          </p:grpSpPr>
          <p:sp>
            <p:nvSpPr>
              <p:cNvPr id="40" name="Freeform 46">
                <a:extLst>
                  <a:ext uri="{FF2B5EF4-FFF2-40B4-BE49-F238E27FC236}">
                    <a16:creationId xmlns:a16="http://schemas.microsoft.com/office/drawing/2014/main" id="{937F9FB4-D8C3-B767-292A-C3492387DB94}"/>
                  </a:ext>
                </a:extLst>
              </p:cNvPr>
              <p:cNvSpPr/>
              <p:nvPr/>
            </p:nvSpPr>
            <p:spPr>
              <a:xfrm>
                <a:off x="63500" y="63500"/>
                <a:ext cx="362585" cy="553085"/>
              </a:xfrm>
              <a:custGeom>
                <a:avLst/>
                <a:gdLst/>
                <a:ahLst/>
                <a:cxnLst/>
                <a:rect l="l" t="t" r="r" b="b"/>
                <a:pathLst>
                  <a:path w="362585" h="553085">
                    <a:moveTo>
                      <a:pt x="3810" y="469265"/>
                    </a:moveTo>
                    <a:lnTo>
                      <a:pt x="211709" y="265049"/>
                    </a:lnTo>
                    <a:cubicBezTo>
                      <a:pt x="228473" y="248793"/>
                      <a:pt x="241808" y="232410"/>
                      <a:pt x="251714" y="215900"/>
                    </a:cubicBezTo>
                    <a:cubicBezTo>
                      <a:pt x="261620" y="199390"/>
                      <a:pt x="266573" y="180467"/>
                      <a:pt x="266573" y="159131"/>
                    </a:cubicBezTo>
                    <a:cubicBezTo>
                      <a:pt x="266573" y="133731"/>
                      <a:pt x="258318" y="113538"/>
                      <a:pt x="241808" y="98552"/>
                    </a:cubicBezTo>
                    <a:cubicBezTo>
                      <a:pt x="225298" y="83566"/>
                      <a:pt x="204851" y="76200"/>
                      <a:pt x="180467" y="76200"/>
                    </a:cubicBezTo>
                    <a:cubicBezTo>
                      <a:pt x="154559" y="76200"/>
                      <a:pt x="133731" y="84963"/>
                      <a:pt x="117983" y="102489"/>
                    </a:cubicBezTo>
                    <a:cubicBezTo>
                      <a:pt x="102235" y="120015"/>
                      <a:pt x="92583" y="141986"/>
                      <a:pt x="89027"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1991" y="0"/>
                    </a:cubicBezTo>
                    <a:cubicBezTo>
                      <a:pt x="205359" y="0"/>
                      <a:pt x="227838" y="3302"/>
                      <a:pt x="249428" y="9906"/>
                    </a:cubicBezTo>
                    <a:cubicBezTo>
                      <a:pt x="271018" y="16510"/>
                      <a:pt x="290195" y="26543"/>
                      <a:pt x="306959" y="40005"/>
                    </a:cubicBezTo>
                    <a:cubicBezTo>
                      <a:pt x="323723" y="53467"/>
                      <a:pt x="337058" y="69977"/>
                      <a:pt x="346964" y="89535"/>
                    </a:cubicBezTo>
                    <a:cubicBezTo>
                      <a:pt x="356870" y="109093"/>
                      <a:pt x="361823" y="131826"/>
                      <a:pt x="361823" y="157734"/>
                    </a:cubicBezTo>
                    <a:cubicBezTo>
                      <a:pt x="361823" y="175006"/>
                      <a:pt x="359537" y="191135"/>
                      <a:pt x="354965" y="206121"/>
                    </a:cubicBezTo>
                    <a:cubicBezTo>
                      <a:pt x="350393" y="221107"/>
                      <a:pt x="344170" y="235204"/>
                      <a:pt x="336296" y="248412"/>
                    </a:cubicBezTo>
                    <a:cubicBezTo>
                      <a:pt x="328422" y="261620"/>
                      <a:pt x="319278" y="274193"/>
                      <a:pt x="308864" y="286131"/>
                    </a:cubicBezTo>
                    <a:cubicBezTo>
                      <a:pt x="298450" y="298069"/>
                      <a:pt x="287147" y="309626"/>
                      <a:pt x="274955" y="320802"/>
                    </a:cubicBezTo>
                    <a:lnTo>
                      <a:pt x="119507" y="469265"/>
                    </a:lnTo>
                    <a:lnTo>
                      <a:pt x="362585" y="469265"/>
                    </a:lnTo>
                    <a:lnTo>
                      <a:pt x="362585" y="553085"/>
                    </a:lnTo>
                    <a:lnTo>
                      <a:pt x="3810" y="553085"/>
                    </a:lnTo>
                    <a:close/>
                  </a:path>
                </a:pathLst>
              </a:custGeom>
              <a:solidFill>
                <a:srgbClr val="4B3C81"/>
              </a:solidFill>
            </p:spPr>
          </p:sp>
          <p:sp>
            <p:nvSpPr>
              <p:cNvPr id="42" name="Freeform 47">
                <a:extLst>
                  <a:ext uri="{FF2B5EF4-FFF2-40B4-BE49-F238E27FC236}">
                    <a16:creationId xmlns:a16="http://schemas.microsoft.com/office/drawing/2014/main" id="{164D1639-2275-9CAD-1196-AE42B6F7CF2B}"/>
                  </a:ext>
                </a:extLst>
              </p:cNvPr>
              <p:cNvSpPr/>
              <p:nvPr/>
            </p:nvSpPr>
            <p:spPr>
              <a:xfrm>
                <a:off x="521208" y="63500"/>
                <a:ext cx="381000" cy="566928"/>
              </a:xfrm>
              <a:custGeom>
                <a:avLst/>
                <a:gdLst/>
                <a:ahLst/>
                <a:cxnLst/>
                <a:rect l="l" t="t" r="r" b="b"/>
                <a:pathLst>
                  <a:path w="381000" h="566928">
                    <a:moveTo>
                      <a:pt x="287274" y="283337"/>
                    </a:moveTo>
                    <a:cubicBezTo>
                      <a:pt x="287274" y="264541"/>
                      <a:pt x="286131" y="243205"/>
                      <a:pt x="283845" y="219329"/>
                    </a:cubicBezTo>
                    <a:cubicBezTo>
                      <a:pt x="281559" y="195453"/>
                      <a:pt x="276987" y="172847"/>
                      <a:pt x="270129" y="151511"/>
                    </a:cubicBezTo>
                    <a:cubicBezTo>
                      <a:pt x="263271" y="130175"/>
                      <a:pt x="253492" y="112395"/>
                      <a:pt x="240792" y="97917"/>
                    </a:cubicBezTo>
                    <a:cubicBezTo>
                      <a:pt x="228092" y="83439"/>
                      <a:pt x="211582" y="76200"/>
                      <a:pt x="191262" y="76200"/>
                    </a:cubicBezTo>
                    <a:cubicBezTo>
                      <a:pt x="170434" y="76200"/>
                      <a:pt x="153670" y="83439"/>
                      <a:pt x="140970" y="97917"/>
                    </a:cubicBezTo>
                    <a:cubicBezTo>
                      <a:pt x="128270" y="112395"/>
                      <a:pt x="118491" y="130302"/>
                      <a:pt x="111633" y="151638"/>
                    </a:cubicBezTo>
                    <a:cubicBezTo>
                      <a:pt x="104775" y="172974"/>
                      <a:pt x="100076" y="195580"/>
                      <a:pt x="97536" y="219456"/>
                    </a:cubicBezTo>
                    <a:cubicBezTo>
                      <a:pt x="94996" y="243332"/>
                      <a:pt x="93726" y="264668"/>
                      <a:pt x="93726" y="283464"/>
                    </a:cubicBezTo>
                    <a:cubicBezTo>
                      <a:pt x="93726" y="302260"/>
                      <a:pt x="94996" y="323596"/>
                      <a:pt x="97536" y="347472"/>
                    </a:cubicBezTo>
                    <a:cubicBezTo>
                      <a:pt x="100076" y="371348"/>
                      <a:pt x="104775" y="393700"/>
                      <a:pt x="111633" y="414528"/>
                    </a:cubicBezTo>
                    <a:cubicBezTo>
                      <a:pt x="118491" y="435356"/>
                      <a:pt x="128270" y="453009"/>
                      <a:pt x="140970" y="467487"/>
                    </a:cubicBezTo>
                    <a:cubicBezTo>
                      <a:pt x="153670" y="481965"/>
                      <a:pt x="170434" y="489204"/>
                      <a:pt x="191262" y="489204"/>
                    </a:cubicBezTo>
                    <a:cubicBezTo>
                      <a:pt x="211582" y="489204"/>
                      <a:pt x="228092" y="481965"/>
                      <a:pt x="240792" y="467487"/>
                    </a:cubicBezTo>
                    <a:cubicBezTo>
                      <a:pt x="253492" y="453009"/>
                      <a:pt x="263271" y="435356"/>
                      <a:pt x="270129" y="414528"/>
                    </a:cubicBezTo>
                    <a:cubicBezTo>
                      <a:pt x="276987" y="393700"/>
                      <a:pt x="281559" y="371348"/>
                      <a:pt x="283845" y="347472"/>
                    </a:cubicBezTo>
                    <a:cubicBezTo>
                      <a:pt x="286131" y="323596"/>
                      <a:pt x="287274" y="302260"/>
                      <a:pt x="287274" y="283464"/>
                    </a:cubicBezTo>
                    <a:moveTo>
                      <a:pt x="381000" y="283464"/>
                    </a:moveTo>
                    <a:cubicBezTo>
                      <a:pt x="381000" y="327152"/>
                      <a:pt x="376809" y="366522"/>
                      <a:pt x="368427" y="401574"/>
                    </a:cubicBezTo>
                    <a:cubicBezTo>
                      <a:pt x="360045" y="436626"/>
                      <a:pt x="347853" y="466344"/>
                      <a:pt x="331851" y="490728"/>
                    </a:cubicBezTo>
                    <a:cubicBezTo>
                      <a:pt x="315849" y="515112"/>
                      <a:pt x="296037" y="533908"/>
                      <a:pt x="272415" y="547116"/>
                    </a:cubicBezTo>
                    <a:cubicBezTo>
                      <a:pt x="248793" y="560324"/>
                      <a:pt x="221742" y="566928"/>
                      <a:pt x="191262" y="566928"/>
                    </a:cubicBezTo>
                    <a:cubicBezTo>
                      <a:pt x="160782" y="566928"/>
                      <a:pt x="133604" y="560324"/>
                      <a:pt x="109728" y="547116"/>
                    </a:cubicBezTo>
                    <a:cubicBezTo>
                      <a:pt x="85852" y="533908"/>
                      <a:pt x="65786" y="515112"/>
                      <a:pt x="49530" y="490728"/>
                    </a:cubicBezTo>
                    <a:cubicBezTo>
                      <a:pt x="33274" y="466344"/>
                      <a:pt x="20955" y="436626"/>
                      <a:pt x="12573" y="401574"/>
                    </a:cubicBezTo>
                    <a:cubicBezTo>
                      <a:pt x="4191" y="366522"/>
                      <a:pt x="0" y="327152"/>
                      <a:pt x="0" y="283464"/>
                    </a:cubicBezTo>
                    <a:cubicBezTo>
                      <a:pt x="0" y="239776"/>
                      <a:pt x="4191" y="200406"/>
                      <a:pt x="12573" y="165481"/>
                    </a:cubicBezTo>
                    <a:cubicBezTo>
                      <a:pt x="20955" y="130556"/>
                      <a:pt x="33274" y="100711"/>
                      <a:pt x="49530" y="76327"/>
                    </a:cubicBezTo>
                    <a:cubicBezTo>
                      <a:pt x="65786" y="51943"/>
                      <a:pt x="85852" y="33147"/>
                      <a:pt x="109728" y="19939"/>
                    </a:cubicBezTo>
                    <a:cubicBezTo>
                      <a:pt x="133604" y="6731"/>
                      <a:pt x="160782" y="0"/>
                      <a:pt x="191262" y="0"/>
                    </a:cubicBezTo>
                    <a:cubicBezTo>
                      <a:pt x="221742" y="0"/>
                      <a:pt x="248793" y="6604"/>
                      <a:pt x="272415" y="19812"/>
                    </a:cubicBezTo>
                    <a:cubicBezTo>
                      <a:pt x="296037" y="33020"/>
                      <a:pt x="315849" y="51816"/>
                      <a:pt x="331851" y="76200"/>
                    </a:cubicBezTo>
                    <a:cubicBezTo>
                      <a:pt x="347853" y="100584"/>
                      <a:pt x="360045" y="130302"/>
                      <a:pt x="368427" y="165354"/>
                    </a:cubicBezTo>
                    <a:cubicBezTo>
                      <a:pt x="376809" y="200406"/>
                      <a:pt x="381000" y="239776"/>
                      <a:pt x="381000" y="283337"/>
                    </a:cubicBezTo>
                  </a:path>
                </a:pathLst>
              </a:custGeom>
              <a:solidFill>
                <a:srgbClr val="4B3C81"/>
              </a:solidFill>
            </p:spPr>
          </p:sp>
          <p:sp>
            <p:nvSpPr>
              <p:cNvPr id="43" name="Freeform 48">
                <a:extLst>
                  <a:ext uri="{FF2B5EF4-FFF2-40B4-BE49-F238E27FC236}">
                    <a16:creationId xmlns:a16="http://schemas.microsoft.com/office/drawing/2014/main" id="{A888566A-B2F3-786A-65B5-28D84D2BD1BC}"/>
                  </a:ext>
                </a:extLst>
              </p:cNvPr>
              <p:cNvSpPr/>
              <p:nvPr/>
            </p:nvSpPr>
            <p:spPr>
              <a:xfrm>
                <a:off x="992632" y="63500"/>
                <a:ext cx="362712" cy="553085"/>
              </a:xfrm>
              <a:custGeom>
                <a:avLst/>
                <a:gdLst/>
                <a:ahLst/>
                <a:cxnLst/>
                <a:rect l="l" t="t" r="r" b="b"/>
                <a:pathLst>
                  <a:path w="362712" h="553085">
                    <a:moveTo>
                      <a:pt x="3937" y="469265"/>
                    </a:moveTo>
                    <a:lnTo>
                      <a:pt x="211836" y="265049"/>
                    </a:lnTo>
                    <a:cubicBezTo>
                      <a:pt x="228600" y="248793"/>
                      <a:pt x="241935" y="232410"/>
                      <a:pt x="251841" y="215900"/>
                    </a:cubicBezTo>
                    <a:cubicBezTo>
                      <a:pt x="261747" y="199390"/>
                      <a:pt x="266700" y="180467"/>
                      <a:pt x="266700" y="159131"/>
                    </a:cubicBezTo>
                    <a:cubicBezTo>
                      <a:pt x="266700" y="133731"/>
                      <a:pt x="258445" y="113538"/>
                      <a:pt x="241935" y="98552"/>
                    </a:cubicBezTo>
                    <a:cubicBezTo>
                      <a:pt x="225425" y="83566"/>
                      <a:pt x="204978" y="76200"/>
                      <a:pt x="180594" y="76200"/>
                    </a:cubicBezTo>
                    <a:cubicBezTo>
                      <a:pt x="154686" y="76200"/>
                      <a:pt x="133858" y="84963"/>
                      <a:pt x="118110" y="102489"/>
                    </a:cubicBezTo>
                    <a:cubicBezTo>
                      <a:pt x="102362" y="120015"/>
                      <a:pt x="92710" y="141986"/>
                      <a:pt x="89154"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2118" y="0"/>
                    </a:cubicBezTo>
                    <a:cubicBezTo>
                      <a:pt x="205486" y="0"/>
                      <a:pt x="227965" y="3302"/>
                      <a:pt x="249555" y="9906"/>
                    </a:cubicBezTo>
                    <a:cubicBezTo>
                      <a:pt x="271145" y="16510"/>
                      <a:pt x="290322" y="26543"/>
                      <a:pt x="307086" y="40005"/>
                    </a:cubicBezTo>
                    <a:cubicBezTo>
                      <a:pt x="323850" y="53467"/>
                      <a:pt x="337185" y="69977"/>
                      <a:pt x="347091" y="89535"/>
                    </a:cubicBezTo>
                    <a:cubicBezTo>
                      <a:pt x="356997" y="109093"/>
                      <a:pt x="361950" y="131826"/>
                      <a:pt x="361950" y="157734"/>
                    </a:cubicBezTo>
                    <a:cubicBezTo>
                      <a:pt x="361950" y="175006"/>
                      <a:pt x="359664" y="191135"/>
                      <a:pt x="355092" y="206121"/>
                    </a:cubicBezTo>
                    <a:cubicBezTo>
                      <a:pt x="350520" y="221107"/>
                      <a:pt x="344297" y="235204"/>
                      <a:pt x="336423" y="248412"/>
                    </a:cubicBezTo>
                    <a:cubicBezTo>
                      <a:pt x="328549" y="261620"/>
                      <a:pt x="319405" y="274193"/>
                      <a:pt x="308991" y="286131"/>
                    </a:cubicBezTo>
                    <a:cubicBezTo>
                      <a:pt x="298577" y="298069"/>
                      <a:pt x="287274" y="309626"/>
                      <a:pt x="275082" y="320802"/>
                    </a:cubicBezTo>
                    <a:lnTo>
                      <a:pt x="119761" y="469265"/>
                    </a:lnTo>
                    <a:lnTo>
                      <a:pt x="362712" y="469265"/>
                    </a:lnTo>
                    <a:lnTo>
                      <a:pt x="362712" y="553085"/>
                    </a:lnTo>
                    <a:lnTo>
                      <a:pt x="3937" y="553085"/>
                    </a:lnTo>
                    <a:close/>
                  </a:path>
                </a:pathLst>
              </a:custGeom>
              <a:solidFill>
                <a:srgbClr val="4B3C81"/>
              </a:solidFill>
            </p:spPr>
          </p:sp>
          <p:sp>
            <p:nvSpPr>
              <p:cNvPr id="44" name="Freeform 49">
                <a:extLst>
                  <a:ext uri="{FF2B5EF4-FFF2-40B4-BE49-F238E27FC236}">
                    <a16:creationId xmlns:a16="http://schemas.microsoft.com/office/drawing/2014/main" id="{2C91195D-D122-1095-BE3C-BDB8FCE86590}"/>
                  </a:ext>
                </a:extLst>
              </p:cNvPr>
              <p:cNvSpPr/>
              <p:nvPr/>
            </p:nvSpPr>
            <p:spPr>
              <a:xfrm>
                <a:off x="1442847" y="77216"/>
                <a:ext cx="393954" cy="553085"/>
              </a:xfrm>
              <a:custGeom>
                <a:avLst/>
                <a:gdLst/>
                <a:ahLst/>
                <a:cxnLst/>
                <a:rect l="l" t="t" r="r" b="b"/>
                <a:pathLst>
                  <a:path w="393954" h="553085">
                    <a:moveTo>
                      <a:pt x="92964" y="370205"/>
                    </a:moveTo>
                    <a:cubicBezTo>
                      <a:pt x="92964" y="384429"/>
                      <a:pt x="95377" y="397891"/>
                      <a:pt x="100203" y="410591"/>
                    </a:cubicBezTo>
                    <a:cubicBezTo>
                      <a:pt x="105029" y="423291"/>
                      <a:pt x="112014" y="434467"/>
                      <a:pt x="121158" y="444119"/>
                    </a:cubicBezTo>
                    <a:cubicBezTo>
                      <a:pt x="130302" y="453771"/>
                      <a:pt x="141224" y="461391"/>
                      <a:pt x="153924" y="466979"/>
                    </a:cubicBezTo>
                    <a:cubicBezTo>
                      <a:pt x="166624" y="472567"/>
                      <a:pt x="180848" y="475361"/>
                      <a:pt x="196596" y="475361"/>
                    </a:cubicBezTo>
                    <a:cubicBezTo>
                      <a:pt x="227584" y="475361"/>
                      <a:pt x="252603" y="465582"/>
                      <a:pt x="271653" y="446024"/>
                    </a:cubicBezTo>
                    <a:cubicBezTo>
                      <a:pt x="290703" y="426466"/>
                      <a:pt x="300228" y="400685"/>
                      <a:pt x="300228" y="368681"/>
                    </a:cubicBezTo>
                    <a:cubicBezTo>
                      <a:pt x="300228" y="353441"/>
                      <a:pt x="297815" y="339344"/>
                      <a:pt x="292989" y="326390"/>
                    </a:cubicBezTo>
                    <a:cubicBezTo>
                      <a:pt x="288163" y="313436"/>
                      <a:pt x="281178" y="302387"/>
                      <a:pt x="272034" y="293243"/>
                    </a:cubicBezTo>
                    <a:cubicBezTo>
                      <a:pt x="262890" y="284099"/>
                      <a:pt x="252095" y="276860"/>
                      <a:pt x="239649" y="271526"/>
                    </a:cubicBezTo>
                    <a:cubicBezTo>
                      <a:pt x="227203" y="266192"/>
                      <a:pt x="213360" y="263525"/>
                      <a:pt x="198120" y="263525"/>
                    </a:cubicBezTo>
                    <a:cubicBezTo>
                      <a:pt x="182880" y="263525"/>
                      <a:pt x="168783" y="266065"/>
                      <a:pt x="155829" y="271145"/>
                    </a:cubicBezTo>
                    <a:cubicBezTo>
                      <a:pt x="142875" y="276225"/>
                      <a:pt x="131699" y="283464"/>
                      <a:pt x="122301" y="292862"/>
                    </a:cubicBezTo>
                    <a:cubicBezTo>
                      <a:pt x="112903" y="302260"/>
                      <a:pt x="105664" y="313563"/>
                      <a:pt x="100584" y="326771"/>
                    </a:cubicBezTo>
                    <a:cubicBezTo>
                      <a:pt x="95504" y="339979"/>
                      <a:pt x="92964" y="354457"/>
                      <a:pt x="92964" y="370205"/>
                    </a:cubicBezTo>
                    <a:moveTo>
                      <a:pt x="301752" y="0"/>
                    </a:moveTo>
                    <a:lnTo>
                      <a:pt x="163830" y="199517"/>
                    </a:lnTo>
                    <a:lnTo>
                      <a:pt x="164592" y="200279"/>
                    </a:lnTo>
                    <a:cubicBezTo>
                      <a:pt x="171704" y="197231"/>
                      <a:pt x="180721" y="194945"/>
                      <a:pt x="191643" y="193421"/>
                    </a:cubicBezTo>
                    <a:cubicBezTo>
                      <a:pt x="202565" y="191897"/>
                      <a:pt x="212598" y="191135"/>
                      <a:pt x="221742" y="191135"/>
                    </a:cubicBezTo>
                    <a:cubicBezTo>
                      <a:pt x="245618" y="191135"/>
                      <a:pt x="267970" y="195580"/>
                      <a:pt x="288798" y="204470"/>
                    </a:cubicBezTo>
                    <a:cubicBezTo>
                      <a:pt x="309626" y="213360"/>
                      <a:pt x="327914" y="225552"/>
                      <a:pt x="343662" y="241046"/>
                    </a:cubicBezTo>
                    <a:cubicBezTo>
                      <a:pt x="359410" y="256540"/>
                      <a:pt x="371729" y="274828"/>
                      <a:pt x="380619" y="295910"/>
                    </a:cubicBezTo>
                    <a:cubicBezTo>
                      <a:pt x="389509" y="316992"/>
                      <a:pt x="393954" y="339725"/>
                      <a:pt x="393954" y="364109"/>
                    </a:cubicBezTo>
                    <a:cubicBezTo>
                      <a:pt x="393954" y="392557"/>
                      <a:pt x="388874" y="418465"/>
                      <a:pt x="378714" y="441833"/>
                    </a:cubicBezTo>
                    <a:cubicBezTo>
                      <a:pt x="368554" y="465201"/>
                      <a:pt x="354711" y="485140"/>
                      <a:pt x="337185" y="501650"/>
                    </a:cubicBezTo>
                    <a:cubicBezTo>
                      <a:pt x="319659" y="518160"/>
                      <a:pt x="298831" y="530860"/>
                      <a:pt x="274701" y="539750"/>
                    </a:cubicBezTo>
                    <a:cubicBezTo>
                      <a:pt x="250571" y="548640"/>
                      <a:pt x="224790" y="553085"/>
                      <a:pt x="197358" y="553085"/>
                    </a:cubicBezTo>
                    <a:cubicBezTo>
                      <a:pt x="168910" y="553085"/>
                      <a:pt x="142748" y="548386"/>
                      <a:pt x="118872" y="538988"/>
                    </a:cubicBezTo>
                    <a:cubicBezTo>
                      <a:pt x="94996" y="529590"/>
                      <a:pt x="74168" y="516509"/>
                      <a:pt x="56388" y="499745"/>
                    </a:cubicBezTo>
                    <a:cubicBezTo>
                      <a:pt x="38608" y="482981"/>
                      <a:pt x="24765" y="463296"/>
                      <a:pt x="14859" y="440690"/>
                    </a:cubicBezTo>
                    <a:cubicBezTo>
                      <a:pt x="4953" y="418084"/>
                      <a:pt x="0" y="393827"/>
                      <a:pt x="0" y="367919"/>
                    </a:cubicBezTo>
                    <a:cubicBezTo>
                      <a:pt x="0" y="352679"/>
                      <a:pt x="1270" y="338328"/>
                      <a:pt x="3810" y="324866"/>
                    </a:cubicBezTo>
                    <a:cubicBezTo>
                      <a:pt x="6350" y="311404"/>
                      <a:pt x="10033" y="298450"/>
                      <a:pt x="14859" y="286004"/>
                    </a:cubicBezTo>
                    <a:cubicBezTo>
                      <a:pt x="19685" y="273558"/>
                      <a:pt x="25527" y="260985"/>
                      <a:pt x="32385" y="248285"/>
                    </a:cubicBezTo>
                    <a:cubicBezTo>
                      <a:pt x="39243" y="235585"/>
                      <a:pt x="46990" y="222377"/>
                      <a:pt x="55626" y="208661"/>
                    </a:cubicBezTo>
                    <a:lnTo>
                      <a:pt x="190500" y="0"/>
                    </a:lnTo>
                    <a:close/>
                  </a:path>
                </a:pathLst>
              </a:custGeom>
              <a:solidFill>
                <a:srgbClr val="4B3C81"/>
              </a:solidFill>
            </p:spPr>
          </p:sp>
        </p:grpSp>
      </p:grpSp>
      <p:grpSp>
        <p:nvGrpSpPr>
          <p:cNvPr id="159" name="Google Shape;67;p1">
            <a:extLst>
              <a:ext uri="{FF2B5EF4-FFF2-40B4-BE49-F238E27FC236}">
                <a16:creationId xmlns:a16="http://schemas.microsoft.com/office/drawing/2014/main" id="{D2D12175-8FB5-7E82-0B03-8E0870BA5747}"/>
              </a:ext>
            </a:extLst>
          </p:cNvPr>
          <p:cNvGrpSpPr/>
          <p:nvPr/>
        </p:nvGrpSpPr>
        <p:grpSpPr>
          <a:xfrm>
            <a:off x="10228618" y="42112091"/>
            <a:ext cx="9829149" cy="691341"/>
            <a:chOff x="0" y="-38100"/>
            <a:chExt cx="784800" cy="55200"/>
          </a:xfrm>
        </p:grpSpPr>
        <p:sp>
          <p:nvSpPr>
            <p:cNvPr id="160" name="Google Shape;68;p1">
              <a:extLst>
                <a:ext uri="{FF2B5EF4-FFF2-40B4-BE49-F238E27FC236}">
                  <a16:creationId xmlns:a16="http://schemas.microsoft.com/office/drawing/2014/main" id="{206A9337-7EE4-7AEE-40B5-8066215DCF1B}"/>
                </a:ext>
              </a:extLst>
            </p:cNvPr>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E3393A"/>
            </a:solidFill>
            <a:ln>
              <a:noFill/>
            </a:ln>
          </p:spPr>
        </p:sp>
        <p:sp>
          <p:nvSpPr>
            <p:cNvPr id="161" name="Google Shape;69;p1">
              <a:extLst>
                <a:ext uri="{FF2B5EF4-FFF2-40B4-BE49-F238E27FC236}">
                  <a16:creationId xmlns:a16="http://schemas.microsoft.com/office/drawing/2014/main" id="{0F94AAB4-C86C-5D40-0112-4E807CFF064B}"/>
                </a:ext>
              </a:extLst>
            </p:cNvPr>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0777"/>
                </a:lnSpc>
                <a:spcBef>
                  <a:spcPts val="0"/>
                </a:spcBef>
                <a:spcAft>
                  <a:spcPts val="0"/>
                </a:spcAft>
                <a:buNone/>
              </a:pPr>
              <a:endParaRPr sz="2980" b="0" i="0" u="none" strike="noStrike" cap="none">
                <a:solidFill>
                  <a:srgbClr val="000000"/>
                </a:solidFill>
                <a:latin typeface="Calibri"/>
                <a:ea typeface="Calibri"/>
                <a:cs typeface="Calibri"/>
                <a:sym typeface="Calibri"/>
              </a:endParaRPr>
            </a:p>
          </p:txBody>
        </p:sp>
      </p:grpSp>
      <p:grpSp>
        <p:nvGrpSpPr>
          <p:cNvPr id="162" name="Google Shape;70;p1">
            <a:extLst>
              <a:ext uri="{FF2B5EF4-FFF2-40B4-BE49-F238E27FC236}">
                <a16:creationId xmlns:a16="http://schemas.microsoft.com/office/drawing/2014/main" id="{53013C5C-24F7-377B-3EA8-451ACC74001C}"/>
              </a:ext>
            </a:extLst>
          </p:cNvPr>
          <p:cNvGrpSpPr/>
          <p:nvPr/>
        </p:nvGrpSpPr>
        <p:grpSpPr>
          <a:xfrm>
            <a:off x="100" y="42112091"/>
            <a:ext cx="9829149" cy="691341"/>
            <a:chOff x="0" y="-38100"/>
            <a:chExt cx="784800" cy="55200"/>
          </a:xfrm>
        </p:grpSpPr>
        <p:sp>
          <p:nvSpPr>
            <p:cNvPr id="163" name="Google Shape;71;p1">
              <a:extLst>
                <a:ext uri="{FF2B5EF4-FFF2-40B4-BE49-F238E27FC236}">
                  <a16:creationId xmlns:a16="http://schemas.microsoft.com/office/drawing/2014/main" id="{DEC3C555-112B-7835-E906-CD19553703D5}"/>
                </a:ext>
              </a:extLst>
            </p:cNvPr>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232625"/>
            </a:solidFill>
            <a:ln>
              <a:noFill/>
            </a:ln>
          </p:spPr>
        </p:sp>
        <p:sp>
          <p:nvSpPr>
            <p:cNvPr id="164" name="Google Shape;72;p1">
              <a:extLst>
                <a:ext uri="{FF2B5EF4-FFF2-40B4-BE49-F238E27FC236}">
                  <a16:creationId xmlns:a16="http://schemas.microsoft.com/office/drawing/2014/main" id="{FEFFB597-3F68-3AB5-0523-D0F3289BC7A8}"/>
                </a:ext>
              </a:extLst>
            </p:cNvPr>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0777"/>
                </a:lnSpc>
                <a:spcBef>
                  <a:spcPts val="0"/>
                </a:spcBef>
                <a:spcAft>
                  <a:spcPts val="0"/>
                </a:spcAft>
                <a:buNone/>
              </a:pPr>
              <a:endParaRPr sz="2980" b="0" i="0" u="none" strike="noStrike" cap="none">
                <a:solidFill>
                  <a:srgbClr val="000000"/>
                </a:solidFill>
                <a:latin typeface="Calibri"/>
                <a:ea typeface="Calibri"/>
                <a:cs typeface="Calibri"/>
                <a:sym typeface="Calibri"/>
              </a:endParaRPr>
            </a:p>
          </p:txBody>
        </p:sp>
      </p:grpSp>
      <p:grpSp>
        <p:nvGrpSpPr>
          <p:cNvPr id="165" name="Google Shape;73;p1">
            <a:extLst>
              <a:ext uri="{FF2B5EF4-FFF2-40B4-BE49-F238E27FC236}">
                <a16:creationId xmlns:a16="http://schemas.microsoft.com/office/drawing/2014/main" id="{E557809A-9BBB-93F8-0265-376D38757D80}"/>
              </a:ext>
            </a:extLst>
          </p:cNvPr>
          <p:cNvGrpSpPr/>
          <p:nvPr/>
        </p:nvGrpSpPr>
        <p:grpSpPr>
          <a:xfrm>
            <a:off x="20445836" y="42112091"/>
            <a:ext cx="9829149" cy="691341"/>
            <a:chOff x="0" y="-38100"/>
            <a:chExt cx="784800" cy="55200"/>
          </a:xfrm>
        </p:grpSpPr>
        <p:sp>
          <p:nvSpPr>
            <p:cNvPr id="166" name="Google Shape;74;p1">
              <a:extLst>
                <a:ext uri="{FF2B5EF4-FFF2-40B4-BE49-F238E27FC236}">
                  <a16:creationId xmlns:a16="http://schemas.microsoft.com/office/drawing/2014/main" id="{D2291F1F-8F21-A7B6-45CD-D45C1001AF58}"/>
                </a:ext>
              </a:extLst>
            </p:cNvPr>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46A96C"/>
            </a:solidFill>
            <a:ln>
              <a:noFill/>
            </a:ln>
          </p:spPr>
        </p:sp>
        <p:sp>
          <p:nvSpPr>
            <p:cNvPr id="167" name="Google Shape;75;p1">
              <a:extLst>
                <a:ext uri="{FF2B5EF4-FFF2-40B4-BE49-F238E27FC236}">
                  <a16:creationId xmlns:a16="http://schemas.microsoft.com/office/drawing/2014/main" id="{146FDDC8-951C-3DC5-BCA4-D6F32B6F3145}"/>
                </a:ext>
              </a:extLst>
            </p:cNvPr>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0777"/>
                </a:lnSpc>
                <a:spcBef>
                  <a:spcPts val="0"/>
                </a:spcBef>
                <a:spcAft>
                  <a:spcPts val="0"/>
                </a:spcAft>
                <a:buNone/>
              </a:pPr>
              <a:endParaRPr sz="2980" b="0" i="0" u="none" strike="noStrike" cap="none">
                <a:solidFill>
                  <a:srgbClr val="000000"/>
                </a:solidFill>
                <a:latin typeface="Calibri"/>
                <a:ea typeface="Calibri"/>
                <a:cs typeface="Calibri"/>
                <a:sym typeface="Calibri"/>
              </a:endParaRPr>
            </a:p>
          </p:txBody>
        </p:sp>
      </p:grpSp>
      <p:pic>
        <p:nvPicPr>
          <p:cNvPr id="86" name="Picture 85" descr="County Logo.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99411" y="271002"/>
            <a:ext cx="3271116" cy="1946114"/>
          </a:xfrm>
          <a:prstGeom prst="rect">
            <a:avLst/>
          </a:prstGeom>
          <a:noFill/>
        </p:spPr>
      </p:pic>
      <p:pic>
        <p:nvPicPr>
          <p:cNvPr id="87" name="Picture 86" descr="County Logo.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799144" y="271002"/>
            <a:ext cx="2952116" cy="2066472"/>
          </a:xfrm>
          <a:prstGeom prst="rect">
            <a:avLst/>
          </a:prstGeom>
          <a:noFill/>
        </p:spPr>
      </p:pic>
      <p:sp>
        <p:nvSpPr>
          <p:cNvPr id="3" name="Rectangle 2"/>
          <p:cNvSpPr/>
          <p:nvPr/>
        </p:nvSpPr>
        <p:spPr>
          <a:xfrm>
            <a:off x="16286162" y="26566545"/>
            <a:ext cx="13551587" cy="6728189"/>
          </a:xfrm>
          <a:prstGeom prst="rect">
            <a:avLst/>
          </a:prstGeom>
        </p:spPr>
        <p:txBody>
          <a:bodyPr wrap="square">
            <a:spAutoFit/>
          </a:bodyPr>
          <a:lstStyle/>
          <a:p>
            <a:pPr algn="just">
              <a:lnSpc>
                <a:spcPct val="107000"/>
              </a:lnSpc>
            </a:pPr>
            <a:r>
              <a:rPr lang="en-US" sz="4500" dirty="0">
                <a:latin typeface="Calibri" panose="020F0502020204030204" pitchFamily="34" charset="0"/>
                <a:ea typeface="Calibri" panose="020F0502020204030204" pitchFamily="34" charset="0"/>
                <a:cs typeface="Calibri" panose="020F0502020204030204" pitchFamily="34" charset="0"/>
              </a:rPr>
              <a:t>The results indicated that there was a great improvement in WASH status within the ward. Use of protected water had risen to 90% and latrine coverage to 87%. The community had embraced hand and environmental hygiene. This had immensely led to a drop in the prevalence STH to 18%. The survey indicated that people’s knowledge on transmission and prevention of STH had improved thus creating community-led demand for </a:t>
            </a:r>
            <a:r>
              <a:rPr lang="en-US" sz="4500" dirty="0" smtClean="0">
                <a:latin typeface="Calibri" panose="020F0502020204030204" pitchFamily="34" charset="0"/>
                <a:ea typeface="Calibri" panose="020F0502020204030204" pitchFamily="34" charset="0"/>
                <a:cs typeface="Calibri" panose="020F0502020204030204" pitchFamily="34" charset="0"/>
              </a:rPr>
              <a:t>proper </a:t>
            </a:r>
            <a:r>
              <a:rPr lang="en-US" sz="4500" dirty="0">
                <a:latin typeface="Calibri" panose="020F0502020204030204" pitchFamily="34" charset="0"/>
                <a:ea typeface="Calibri" panose="020F0502020204030204" pitchFamily="34" charset="0"/>
                <a:cs typeface="Calibri" panose="020F0502020204030204" pitchFamily="34" charset="0"/>
              </a:rPr>
              <a:t>WASH status in the ward.</a:t>
            </a:r>
            <a:endParaRPr lang="en-US" sz="4500" dirty="0">
              <a:effectLst/>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88" name="Chart 87"/>
          <p:cNvGraphicFramePr/>
          <p:nvPr>
            <p:extLst>
              <p:ext uri="{D42A27DB-BD31-4B8C-83A1-F6EECF244321}">
                <p14:modId xmlns:p14="http://schemas.microsoft.com/office/powerpoint/2010/main" val="2459580438"/>
              </p:ext>
            </p:extLst>
          </p:nvPr>
        </p:nvGraphicFramePr>
        <p:xfrm>
          <a:off x="748574" y="28258083"/>
          <a:ext cx="14537746" cy="10762732"/>
        </p:xfrm>
        <a:graphic>
          <a:graphicData uri="http://schemas.openxmlformats.org/drawingml/2006/chart">
            <c:chart xmlns:c="http://schemas.openxmlformats.org/drawingml/2006/chart" xmlns:r="http://schemas.openxmlformats.org/officeDocument/2006/relationships" r:id="rId5"/>
          </a:graphicData>
        </a:graphic>
      </p:graphicFrame>
      <p:sp>
        <p:nvSpPr>
          <p:cNvPr id="9" name="Rectangle 8"/>
          <p:cNvSpPr/>
          <p:nvPr/>
        </p:nvSpPr>
        <p:spPr>
          <a:xfrm>
            <a:off x="435978" y="15946305"/>
            <a:ext cx="29410725" cy="9280361"/>
          </a:xfrm>
          <a:prstGeom prst="rect">
            <a:avLst/>
          </a:prstGeom>
        </p:spPr>
        <p:txBody>
          <a:bodyPr wrap="square">
            <a:spAutoFit/>
          </a:bodyPr>
          <a:lstStyle/>
          <a:p>
            <a:pPr algn="just">
              <a:lnSpc>
                <a:spcPct val="107000"/>
              </a:lnSpc>
            </a:pPr>
            <a:r>
              <a:rPr lang="en-US" sz="4500" dirty="0">
                <a:ea typeface="Calibri" panose="020F0502020204030204" pitchFamily="34" charset="0"/>
                <a:cs typeface="ArialMT"/>
              </a:rPr>
              <a:t>A repeated cross-sectional study was conducted among 3000 school-aged children and 1500 households in Vihiga County in 2021. Water quality assessments at household, latrine coverage and hygiene practices were analyzed alongside STH prevalence data collected through stool sample screening. The results showed that Mwibona ward had the highest prevalence of STH within the county with a prevalence of 31.3%. The study also showed use of protected water within the ward was at 83.7% and latrine coverage at 55%. This triggered a need for an integrated approach in ensuring that the </a:t>
            </a:r>
            <a:r>
              <a:rPr lang="en-US" sz="4500" dirty="0" smtClean="0">
                <a:ea typeface="Calibri" panose="020F0502020204030204" pitchFamily="34" charset="0"/>
                <a:cs typeface="ArialMT"/>
              </a:rPr>
              <a:t>prevalence was </a:t>
            </a:r>
            <a:r>
              <a:rPr lang="en-US" sz="4500" dirty="0">
                <a:ea typeface="Calibri" panose="020F0502020204030204" pitchFamily="34" charset="0"/>
                <a:cs typeface="ArialMT"/>
              </a:rPr>
              <a:t>brought down. To achieve this, a total of 50 community WASH champions and change agents consisting of youths, religious leaders, </a:t>
            </a:r>
            <a:r>
              <a:rPr lang="en-US" sz="4500" dirty="0" smtClean="0">
                <a:ea typeface="Calibri" panose="020F0502020204030204" pitchFamily="34" charset="0"/>
                <a:cs typeface="ArialMT"/>
              </a:rPr>
              <a:t>Bodaboda </a:t>
            </a:r>
            <a:r>
              <a:rPr lang="en-US" sz="4500" dirty="0">
                <a:ea typeface="Calibri" panose="020F0502020204030204" pitchFamily="34" charset="0"/>
                <a:cs typeface="ArialMT"/>
              </a:rPr>
              <a:t>sector among other informal community group leaders were selected using stratified random sampling, trained and deployed within the ward to advocate for improved WASH practices in the schools and the community. Their key roles included; community sensitization on WASH-NTDs, equipping the community with knowledge on installation of home-made handwashing facilities, domestic soap making</a:t>
            </a:r>
            <a:r>
              <a:rPr lang="en-US" sz="4500" dirty="0" smtClean="0">
                <a:ea typeface="Calibri" panose="020F0502020204030204" pitchFamily="34" charset="0"/>
                <a:cs typeface="ArialMT"/>
              </a:rPr>
              <a:t>; where </a:t>
            </a:r>
            <a:r>
              <a:rPr lang="en-US" sz="4500" dirty="0">
                <a:ea typeface="Calibri" panose="020F0502020204030204" pitchFamily="34" charset="0"/>
                <a:cs typeface="ArialMT"/>
              </a:rPr>
              <a:t>initial materials were provided, promoting proper hygiene and conducting campaigns against open defecation. A mid term survey was conducted in 2024 to evaluate the status of STH against WASH status</a:t>
            </a:r>
            <a:r>
              <a:rPr lang="en-US" sz="4500" dirty="0" smtClean="0">
                <a:ea typeface="Calibri" panose="020F0502020204030204" pitchFamily="34" charset="0"/>
                <a:cs typeface="ArialMT"/>
              </a:rPr>
              <a:t>. </a:t>
            </a:r>
            <a:endParaRPr lang="en-US" sz="4500" dirty="0">
              <a:ea typeface="Calibri" panose="020F0502020204030204" pitchFamily="34" charset="0"/>
              <a:cs typeface="Times New Roman" panose="02020603050405020304" pitchFamily="18" charset="0"/>
            </a:endParaRPr>
          </a:p>
          <a:p>
            <a:pPr algn="just">
              <a:lnSpc>
                <a:spcPct val="107000"/>
              </a:lnSpc>
            </a:pPr>
            <a:r>
              <a:rPr lang="en-US" dirty="0">
                <a:latin typeface="ArialMT"/>
                <a:ea typeface="Calibri" panose="020F0502020204030204" pitchFamily="34" charset="0"/>
                <a:cs typeface="ArialMT"/>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Box 9"/>
          <p:cNvSpPr txBox="1"/>
          <p:nvPr/>
        </p:nvSpPr>
        <p:spPr>
          <a:xfrm>
            <a:off x="713139" y="40488631"/>
            <a:ext cx="29540787" cy="2092881"/>
          </a:xfrm>
          <a:prstGeom prst="rect">
            <a:avLst/>
          </a:prstGeom>
          <a:noFill/>
        </p:spPr>
        <p:txBody>
          <a:bodyPr wrap="square" rtlCol="0">
            <a:spAutoFit/>
          </a:bodyPr>
          <a:lstStyle/>
          <a:p>
            <a:r>
              <a:rPr lang="en-US" sz="3000" dirty="0" smtClean="0"/>
              <a:t>													</a:t>
            </a:r>
            <a:r>
              <a:rPr lang="en-US" sz="4000" i="1" dirty="0" smtClean="0"/>
              <a:t>-  WASH Alliance Kenya														- END Fund</a:t>
            </a:r>
          </a:p>
          <a:p>
            <a:r>
              <a:rPr lang="en-US" sz="4500" b="1" dirty="0" smtClean="0">
                <a:solidFill>
                  <a:srgbClr val="031F73"/>
                </a:solidFill>
                <a:latin typeface="Calibri" panose="020F0502020204030204" pitchFamily="34" charset="0"/>
                <a:ea typeface="Calibri" panose="020F0502020204030204" pitchFamily="34" charset="0"/>
                <a:cs typeface="Calibri" panose="020F0502020204030204" pitchFamily="34" charset="0"/>
              </a:rPr>
              <a:t>ACKNOWLEDGEMENT: </a:t>
            </a:r>
            <a:r>
              <a:rPr lang="en-US" sz="3000" dirty="0" smtClean="0"/>
              <a:t>		</a:t>
            </a:r>
            <a:r>
              <a:rPr lang="en-US" sz="4000" i="1" dirty="0" smtClean="0"/>
              <a:t>-  African Institute for Health and Development			- County Government of Vihiga –Department of Health </a:t>
            </a:r>
          </a:p>
          <a:p>
            <a:r>
              <a:rPr lang="en-US" sz="3000" i="1" dirty="0"/>
              <a:t>	</a:t>
            </a:r>
            <a:r>
              <a:rPr lang="en-US" sz="3000" i="1" dirty="0" smtClean="0"/>
              <a:t>												</a:t>
            </a:r>
            <a:r>
              <a:rPr lang="en-US" sz="4000" i="1" dirty="0" smtClean="0"/>
              <a:t>-  Amref Health Africa</a:t>
            </a:r>
          </a:p>
        </p:txBody>
      </p:sp>
    </p:spTree>
    <p:extLst>
      <p:ext uri="{BB962C8B-B14F-4D97-AF65-F5344CB8AC3E}">
        <p14:creationId xmlns:p14="http://schemas.microsoft.com/office/powerpoint/2010/main" val="53449789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16110</TotalTime>
  <Words>519</Words>
  <Application>Microsoft Office PowerPoint</Application>
  <PresentationFormat>Custom</PresentationFormat>
  <Paragraphs>29</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ArialMT</vt:lpstr>
      <vt:lpstr>Calibri</vt:lpstr>
      <vt:lpstr>Calibri Light</vt:lpstr>
      <vt:lpstr>Times New Roman</vt:lpstr>
      <vt:lpstr>Office Theme</vt:lpstr>
      <vt:lpstr>PowerPoint Presentation</vt:lpstr>
    </vt:vector>
  </TitlesOfParts>
  <Company>The University of Liverpool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Cooper, Nik</dc:creator>
  <cp:lastModifiedBy>admin</cp:lastModifiedBy>
  <cp:revision>164</cp:revision>
  <cp:lastPrinted>2019-07-13T17:59:30Z</cp:lastPrinted>
  <dcterms:created xsi:type="dcterms:W3CDTF">2018-08-09T14:20:14Z</dcterms:created>
  <dcterms:modified xsi:type="dcterms:W3CDTF">2026-05-01T20:20:11Z</dcterms:modified>
</cp:coreProperties>
</file>